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75" r:id="rId4"/>
  </p:sldMasterIdLst>
  <p:notesMasterIdLst>
    <p:notesMasterId r:id="rId31"/>
  </p:notesMasterIdLst>
  <p:sldIdLst>
    <p:sldId id="1596" r:id="rId5"/>
    <p:sldId id="4549" r:id="rId6"/>
    <p:sldId id="4547" r:id="rId7"/>
    <p:sldId id="739" r:id="rId8"/>
    <p:sldId id="774" r:id="rId9"/>
    <p:sldId id="4534" r:id="rId10"/>
    <p:sldId id="1599" r:id="rId11"/>
    <p:sldId id="1602" r:id="rId12"/>
    <p:sldId id="756" r:id="rId13"/>
    <p:sldId id="4435" r:id="rId14"/>
    <p:sldId id="4548" r:id="rId15"/>
    <p:sldId id="4471" r:id="rId16"/>
    <p:sldId id="4535" r:id="rId17"/>
    <p:sldId id="4537" r:id="rId18"/>
    <p:sldId id="4543" r:id="rId19"/>
    <p:sldId id="4443" r:id="rId20"/>
    <p:sldId id="4536" r:id="rId21"/>
    <p:sldId id="4538" r:id="rId22"/>
    <p:sldId id="4544" r:id="rId23"/>
    <p:sldId id="4451" r:id="rId24"/>
    <p:sldId id="4539" r:id="rId25"/>
    <p:sldId id="4545" r:id="rId26"/>
    <p:sldId id="4439" r:id="rId27"/>
    <p:sldId id="4540" r:id="rId28"/>
    <p:sldId id="4546" r:id="rId29"/>
    <p:sldId id="1598" r:id="rId30"/>
  </p:sldIdLst>
  <p:sldSz cx="7559675" cy="1069181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Mert Özmutaf" initials="MÖ" lastIdx="1" clrIdx="0">
    <p:extLst>
      <p:ext uri="{19B8F6BF-5375-455C-9EA6-DF929625EA0E}">
        <p15:presenceInfo xmlns:p15="http://schemas.microsoft.com/office/powerpoint/2012/main" userId="983aff9ac2a4f3c9" providerId="Windows Live"/>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clrMru>
    <a:srgbClr val="469395"/>
    <a:srgbClr val="E7E6D9"/>
    <a:srgbClr val="C77362"/>
    <a:srgbClr val="53705E"/>
    <a:srgbClr val="75504C"/>
    <a:srgbClr val="F0EFE8"/>
    <a:srgbClr val="B5B285"/>
    <a:srgbClr val="D8ECEC"/>
    <a:srgbClr val="B6DBDC"/>
    <a:srgbClr val="ECDAD3"/>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20078" autoAdjust="0"/>
    <p:restoredTop sz="96247" autoAdjust="0"/>
  </p:normalViewPr>
  <p:slideViewPr>
    <p:cSldViewPr snapToGrid="0">
      <p:cViewPr varScale="1">
        <p:scale>
          <a:sx n="39" d="100"/>
          <a:sy n="39" d="100"/>
        </p:scale>
        <p:origin x="2012" y="-412"/>
      </p:cViewPr>
      <p:guideLst/>
    </p:cSldViewPr>
  </p:slideViewPr>
  <p:notesTextViewPr>
    <p:cViewPr>
      <p:scale>
        <a:sx n="1" d="1"/>
        <a:sy n="1" d="1"/>
      </p:scale>
      <p:origin x="0" y="0"/>
    </p:cViewPr>
  </p:notesTextViewPr>
  <p:sorterViewPr>
    <p:cViewPr>
      <p:scale>
        <a:sx n="102" d="100"/>
        <a:sy n="102" d="100"/>
      </p:scale>
      <p:origin x="0" y="-44580"/>
    </p:cViewPr>
  </p:sorter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 Type="http://schemas.openxmlformats.org/officeDocument/2006/relationships/customXml" Target="../customXml/item3.xml"/><Relationship Id="rId21" Type="http://schemas.openxmlformats.org/officeDocument/2006/relationships/slide" Target="slides/slide17.xml"/><Relationship Id="rId34" Type="http://schemas.openxmlformats.org/officeDocument/2006/relationships/viewProps" Target="viewProps.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presProps" Target="presProps.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29" Type="http://schemas.openxmlformats.org/officeDocument/2006/relationships/slide" Target="slides/slide25.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commentAuthors" Target="commentAuthors.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tableStyles" Target="tableStyles.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notesMaster" Target="notesMasters/notesMaster1.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slide" Target="slides/slide26.xml"/><Relationship Id="rId35" Type="http://schemas.openxmlformats.org/officeDocument/2006/relationships/theme" Target="theme/theme1.xml"/><Relationship Id="rId8" Type="http://schemas.openxmlformats.org/officeDocument/2006/relationships/slide" Target="slides/slide4.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7E28714D-DA5F-D945-986B-CF1F10B94F8D}" type="datetimeFigureOut">
              <a:rPr lang="en-US" smtClean="0"/>
              <a:t>3/25/2026</a:t>
            </a:fld>
            <a:endParaRPr lang="en-US"/>
          </a:p>
        </p:txBody>
      </p:sp>
      <p:sp>
        <p:nvSpPr>
          <p:cNvPr id="4" name="Slide Image Placeholder 3"/>
          <p:cNvSpPr>
            <a:spLocks noGrp="1" noRot="1" noChangeAspect="1"/>
          </p:cNvSpPr>
          <p:nvPr>
            <p:ph type="sldImg" idx="2"/>
          </p:nvPr>
        </p:nvSpPr>
        <p:spPr>
          <a:xfrm>
            <a:off x="2338388" y="1143000"/>
            <a:ext cx="2181225"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4C0ADD19-3DCE-A64C-91F3-29A99EAE3FB4}" type="slidenum">
              <a:rPr lang="en-US" smtClean="0"/>
              <a:t>‹#›</a:t>
            </a:fld>
            <a:endParaRPr lang="en-US"/>
          </a:p>
        </p:txBody>
      </p:sp>
    </p:spTree>
    <p:extLst>
      <p:ext uri="{BB962C8B-B14F-4D97-AF65-F5344CB8AC3E}">
        <p14:creationId xmlns:p14="http://schemas.microsoft.com/office/powerpoint/2010/main" val="2448290126"/>
      </p:ext>
    </p:extLst>
  </p:cSld>
  <p:clrMap bg1="lt1" tx1="dk1" bg2="lt2" tx2="dk2" accent1="accent1" accent2="accent2" accent3="accent3" accent4="accent4" accent5="accent5" accent6="accent6" hlink="hlink" folHlink="folHlink"/>
  <p:notesStyle>
    <a:lvl1pPr marL="0" algn="l" defTabSz="995507" rtl="0" eaLnBrk="1" latinLnBrk="0" hangingPunct="1">
      <a:defRPr sz="1306" kern="1200">
        <a:solidFill>
          <a:schemeClr val="tx1"/>
        </a:solidFill>
        <a:latin typeface="+mn-lt"/>
        <a:ea typeface="+mn-ea"/>
        <a:cs typeface="+mn-cs"/>
      </a:defRPr>
    </a:lvl1pPr>
    <a:lvl2pPr marL="497754" algn="l" defTabSz="995507" rtl="0" eaLnBrk="1" latinLnBrk="0" hangingPunct="1">
      <a:defRPr sz="1306" kern="1200">
        <a:solidFill>
          <a:schemeClr val="tx1"/>
        </a:solidFill>
        <a:latin typeface="+mn-lt"/>
        <a:ea typeface="+mn-ea"/>
        <a:cs typeface="+mn-cs"/>
      </a:defRPr>
    </a:lvl2pPr>
    <a:lvl3pPr marL="995507" algn="l" defTabSz="995507" rtl="0" eaLnBrk="1" latinLnBrk="0" hangingPunct="1">
      <a:defRPr sz="1306" kern="1200">
        <a:solidFill>
          <a:schemeClr val="tx1"/>
        </a:solidFill>
        <a:latin typeface="+mn-lt"/>
        <a:ea typeface="+mn-ea"/>
        <a:cs typeface="+mn-cs"/>
      </a:defRPr>
    </a:lvl3pPr>
    <a:lvl4pPr marL="1493261" algn="l" defTabSz="995507" rtl="0" eaLnBrk="1" latinLnBrk="0" hangingPunct="1">
      <a:defRPr sz="1306" kern="1200">
        <a:solidFill>
          <a:schemeClr val="tx1"/>
        </a:solidFill>
        <a:latin typeface="+mn-lt"/>
        <a:ea typeface="+mn-ea"/>
        <a:cs typeface="+mn-cs"/>
      </a:defRPr>
    </a:lvl4pPr>
    <a:lvl5pPr marL="1991015" algn="l" defTabSz="995507" rtl="0" eaLnBrk="1" latinLnBrk="0" hangingPunct="1">
      <a:defRPr sz="1306" kern="1200">
        <a:solidFill>
          <a:schemeClr val="tx1"/>
        </a:solidFill>
        <a:latin typeface="+mn-lt"/>
        <a:ea typeface="+mn-ea"/>
        <a:cs typeface="+mn-cs"/>
      </a:defRPr>
    </a:lvl5pPr>
    <a:lvl6pPr marL="2488768" algn="l" defTabSz="995507" rtl="0" eaLnBrk="1" latinLnBrk="0" hangingPunct="1">
      <a:defRPr sz="1306" kern="1200">
        <a:solidFill>
          <a:schemeClr val="tx1"/>
        </a:solidFill>
        <a:latin typeface="+mn-lt"/>
        <a:ea typeface="+mn-ea"/>
        <a:cs typeface="+mn-cs"/>
      </a:defRPr>
    </a:lvl6pPr>
    <a:lvl7pPr marL="2986522" algn="l" defTabSz="995507" rtl="0" eaLnBrk="1" latinLnBrk="0" hangingPunct="1">
      <a:defRPr sz="1306" kern="1200">
        <a:solidFill>
          <a:schemeClr val="tx1"/>
        </a:solidFill>
        <a:latin typeface="+mn-lt"/>
        <a:ea typeface="+mn-ea"/>
        <a:cs typeface="+mn-cs"/>
      </a:defRPr>
    </a:lvl7pPr>
    <a:lvl8pPr marL="3484275" algn="l" defTabSz="995507" rtl="0" eaLnBrk="1" latinLnBrk="0" hangingPunct="1">
      <a:defRPr sz="1306" kern="1200">
        <a:solidFill>
          <a:schemeClr val="tx1"/>
        </a:solidFill>
        <a:latin typeface="+mn-lt"/>
        <a:ea typeface="+mn-ea"/>
        <a:cs typeface="+mn-cs"/>
      </a:defRPr>
    </a:lvl8pPr>
    <a:lvl9pPr marL="3982029" algn="l" defTabSz="995507" rtl="0" eaLnBrk="1" latinLnBrk="0" hangingPunct="1">
      <a:defRPr sz="1306"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userDrawn="1">
  <p:cSld name="Cover Slide">
    <p:spTree>
      <p:nvGrpSpPr>
        <p:cNvPr id="1" name=""/>
        <p:cNvGrpSpPr/>
        <p:nvPr/>
      </p:nvGrpSpPr>
      <p:grpSpPr>
        <a:xfrm>
          <a:off x="0" y="0"/>
          <a:ext cx="0" cy="0"/>
          <a:chOff x="0" y="0"/>
          <a:chExt cx="0" cy="0"/>
        </a:xfrm>
      </p:grpSpPr>
      <p:sp>
        <p:nvSpPr>
          <p:cNvPr id="5" name="Picture Placeholder 4">
            <a:extLst>
              <a:ext uri="{FF2B5EF4-FFF2-40B4-BE49-F238E27FC236}">
                <a16:creationId xmlns:a16="http://schemas.microsoft.com/office/drawing/2014/main" id="{2F1AFBAA-4303-4D9F-BB6B-5F5E6AC0FC2C}"/>
              </a:ext>
            </a:extLst>
          </p:cNvPr>
          <p:cNvSpPr>
            <a:spLocks noGrp="1"/>
          </p:cNvSpPr>
          <p:nvPr>
            <p:ph type="pic" sz="quarter" idx="10"/>
          </p:nvPr>
        </p:nvSpPr>
        <p:spPr>
          <a:xfrm>
            <a:off x="588317" y="656872"/>
            <a:ext cx="6432012" cy="8361004"/>
          </a:xfrm>
          <a:custGeom>
            <a:avLst/>
            <a:gdLst>
              <a:gd name="connsiteX0" fmla="*/ 0 w 7452951"/>
              <a:gd name="connsiteY0" fmla="*/ 0 h 13853751"/>
              <a:gd name="connsiteX1" fmla="*/ 7452951 w 7452951"/>
              <a:gd name="connsiteY1" fmla="*/ 0 h 13853751"/>
              <a:gd name="connsiteX2" fmla="*/ 7452951 w 7452951"/>
              <a:gd name="connsiteY2" fmla="*/ 13853751 h 13853751"/>
              <a:gd name="connsiteX3" fmla="*/ 0 w 7452951"/>
              <a:gd name="connsiteY3" fmla="*/ 13853751 h 13853751"/>
            </a:gdLst>
            <a:ahLst/>
            <a:cxnLst>
              <a:cxn ang="0">
                <a:pos x="connsiteX0" y="connsiteY0"/>
              </a:cxn>
              <a:cxn ang="0">
                <a:pos x="connsiteX1" y="connsiteY1"/>
              </a:cxn>
              <a:cxn ang="0">
                <a:pos x="connsiteX2" y="connsiteY2"/>
              </a:cxn>
              <a:cxn ang="0">
                <a:pos x="connsiteX3" y="connsiteY3"/>
              </a:cxn>
            </a:cxnLst>
            <a:rect l="l" t="t" r="r" b="b"/>
            <a:pathLst>
              <a:path w="7452951" h="13853751">
                <a:moveTo>
                  <a:pt x="0" y="0"/>
                </a:moveTo>
                <a:lnTo>
                  <a:pt x="7452951" y="0"/>
                </a:lnTo>
                <a:lnTo>
                  <a:pt x="7452951" y="13853751"/>
                </a:lnTo>
                <a:lnTo>
                  <a:pt x="0" y="13853751"/>
                </a:lnTo>
                <a:close/>
              </a:path>
            </a:pathLst>
          </a:custGeom>
          <a:solidFill>
            <a:schemeClr val="bg1">
              <a:lumMod val="75000"/>
            </a:schemeClr>
          </a:solidFill>
        </p:spPr>
        <p:txBody>
          <a:bodyPr wrap="square">
            <a:noAutofit/>
          </a:bodyPr>
          <a:lstStyle>
            <a:lvl1pPr marL="0" indent="0" algn="ctr">
              <a:buFontTx/>
              <a:buNone/>
              <a:defRPr sz="1600" b="0" i="0">
                <a:latin typeface="Calibri" panose="020F0502020204030204" pitchFamily="34" charset="0"/>
              </a:defRPr>
            </a:lvl1pPr>
          </a:lstStyle>
          <a:p>
            <a:endParaRPr lang="en-US" dirty="0"/>
          </a:p>
          <a:p>
            <a:r>
              <a:rPr lang="en-US" dirty="0"/>
              <a:t>Drag Your Image Here</a:t>
            </a:r>
          </a:p>
        </p:txBody>
      </p:sp>
      <p:grpSp>
        <p:nvGrpSpPr>
          <p:cNvPr id="3" name="Graphic 95">
            <a:extLst>
              <a:ext uri="{FF2B5EF4-FFF2-40B4-BE49-F238E27FC236}">
                <a16:creationId xmlns:a16="http://schemas.microsoft.com/office/drawing/2014/main" id="{90ED387D-A34F-98E1-0AB1-BFB33A0C736E}"/>
              </a:ext>
            </a:extLst>
          </p:cNvPr>
          <p:cNvGrpSpPr/>
          <p:nvPr userDrawn="1"/>
        </p:nvGrpSpPr>
        <p:grpSpPr>
          <a:xfrm>
            <a:off x="588317" y="9279532"/>
            <a:ext cx="1663513" cy="457550"/>
            <a:chOff x="584588" y="9078286"/>
            <a:chExt cx="1509109" cy="423922"/>
          </a:xfrm>
          <a:solidFill>
            <a:srgbClr val="000000"/>
          </a:solidFill>
        </p:grpSpPr>
        <p:sp>
          <p:nvSpPr>
            <p:cNvPr id="4" name="Freeform 3">
              <a:extLst>
                <a:ext uri="{FF2B5EF4-FFF2-40B4-BE49-F238E27FC236}">
                  <a16:creationId xmlns:a16="http://schemas.microsoft.com/office/drawing/2014/main" id="{9952D5B5-2DF7-334B-FEBA-0A3A1ED979A8}"/>
                </a:ext>
              </a:extLst>
            </p:cNvPr>
            <p:cNvSpPr/>
            <p:nvPr/>
          </p:nvSpPr>
          <p:spPr>
            <a:xfrm>
              <a:off x="584588" y="9078286"/>
              <a:ext cx="24498" cy="423922"/>
            </a:xfrm>
            <a:custGeom>
              <a:avLst/>
              <a:gdLst>
                <a:gd name="connsiteX0" fmla="*/ 0 w 24498"/>
                <a:gd name="connsiteY0" fmla="*/ 0 h 423922"/>
                <a:gd name="connsiteX1" fmla="*/ 0 w 24498"/>
                <a:gd name="connsiteY1" fmla="*/ 423923 h 423922"/>
              </a:gdLst>
              <a:ahLst/>
              <a:cxnLst>
                <a:cxn ang="0">
                  <a:pos x="connsiteX0" y="connsiteY0"/>
                </a:cxn>
                <a:cxn ang="0">
                  <a:pos x="connsiteX1" y="connsiteY1"/>
                </a:cxn>
              </a:cxnLst>
              <a:rect l="l" t="t" r="r" b="b"/>
              <a:pathLst>
                <a:path w="24498" h="423922">
                  <a:moveTo>
                    <a:pt x="0" y="0"/>
                  </a:moveTo>
                  <a:lnTo>
                    <a:pt x="0" y="423923"/>
                  </a:lnTo>
                </a:path>
              </a:pathLst>
            </a:custGeom>
            <a:ln w="24491" cap="flat">
              <a:solidFill>
                <a:srgbClr val="628887"/>
              </a:solidFill>
              <a:prstDash val="solid"/>
              <a:miter/>
            </a:ln>
          </p:spPr>
          <p:txBody>
            <a:bodyPr rtlCol="0" anchor="ctr"/>
            <a:lstStyle/>
            <a:p>
              <a:endParaRPr lang="en-US" sz="1960"/>
            </a:p>
          </p:txBody>
        </p:sp>
        <p:sp>
          <p:nvSpPr>
            <p:cNvPr id="6" name="Freeform 5">
              <a:extLst>
                <a:ext uri="{FF2B5EF4-FFF2-40B4-BE49-F238E27FC236}">
                  <a16:creationId xmlns:a16="http://schemas.microsoft.com/office/drawing/2014/main" id="{7DD04E0E-14E9-0FA9-2145-789BCF112980}"/>
                </a:ext>
              </a:extLst>
            </p:cNvPr>
            <p:cNvSpPr/>
            <p:nvPr/>
          </p:nvSpPr>
          <p:spPr>
            <a:xfrm>
              <a:off x="2069199" y="9078286"/>
              <a:ext cx="24498" cy="423922"/>
            </a:xfrm>
            <a:custGeom>
              <a:avLst/>
              <a:gdLst>
                <a:gd name="connsiteX0" fmla="*/ 0 w 24498"/>
                <a:gd name="connsiteY0" fmla="*/ 0 h 423922"/>
                <a:gd name="connsiteX1" fmla="*/ 0 w 24498"/>
                <a:gd name="connsiteY1" fmla="*/ 423923 h 423922"/>
              </a:gdLst>
              <a:ahLst/>
              <a:cxnLst>
                <a:cxn ang="0">
                  <a:pos x="connsiteX0" y="connsiteY0"/>
                </a:cxn>
                <a:cxn ang="0">
                  <a:pos x="connsiteX1" y="connsiteY1"/>
                </a:cxn>
              </a:cxnLst>
              <a:rect l="l" t="t" r="r" b="b"/>
              <a:pathLst>
                <a:path w="24498" h="423922">
                  <a:moveTo>
                    <a:pt x="0" y="0"/>
                  </a:moveTo>
                  <a:lnTo>
                    <a:pt x="0" y="423923"/>
                  </a:lnTo>
                </a:path>
              </a:pathLst>
            </a:custGeom>
            <a:ln w="24491" cap="flat">
              <a:solidFill>
                <a:srgbClr val="628887"/>
              </a:solidFill>
              <a:prstDash val="solid"/>
              <a:miter/>
            </a:ln>
          </p:spPr>
          <p:txBody>
            <a:bodyPr rtlCol="0" anchor="ctr"/>
            <a:lstStyle/>
            <a:p>
              <a:endParaRPr lang="en-US" sz="1960"/>
            </a:p>
          </p:txBody>
        </p:sp>
      </p:grpSp>
      <p:sp>
        <p:nvSpPr>
          <p:cNvPr id="7" name="Text Placeholder 23">
            <a:extLst>
              <a:ext uri="{FF2B5EF4-FFF2-40B4-BE49-F238E27FC236}">
                <a16:creationId xmlns:a16="http://schemas.microsoft.com/office/drawing/2014/main" id="{6FF665F4-CEF1-BBD0-14CA-2B4693E4DE58}"/>
              </a:ext>
            </a:extLst>
          </p:cNvPr>
          <p:cNvSpPr>
            <a:spLocks noGrp="1"/>
          </p:cNvSpPr>
          <p:nvPr>
            <p:ph type="body" sz="quarter" idx="17" hasCustomPrompt="1"/>
          </p:nvPr>
        </p:nvSpPr>
        <p:spPr>
          <a:xfrm>
            <a:off x="637182" y="9321911"/>
            <a:ext cx="1356749" cy="452459"/>
          </a:xfrm>
          <a:prstGeom prst="rect">
            <a:avLst/>
          </a:prstGeom>
        </p:spPr>
        <p:txBody>
          <a:bodyPr>
            <a:noAutofit/>
          </a:bodyPr>
          <a:lstStyle>
            <a:lvl1pPr marL="0" indent="0" algn="l">
              <a:spcBef>
                <a:spcPts val="0"/>
              </a:spcBef>
              <a:buNone/>
              <a:defRPr sz="1000" b="0" i="0">
                <a:solidFill>
                  <a:srgbClr val="000000"/>
                </a:solidFill>
                <a:latin typeface="Calibri" panose="020F0502020204030204" pitchFamily="34" charset="0"/>
                <a:cs typeface="Calibri" panose="020F0502020204030204" pitchFamily="34" charset="0"/>
              </a:defRPr>
            </a:lvl1pPr>
          </a:lstStyle>
          <a:p>
            <a:pPr lvl="0"/>
            <a:r>
              <a:rPr lang="en-US" dirty="0"/>
              <a:t>2022 – 2024</a:t>
            </a:r>
          </a:p>
          <a:p>
            <a:pPr lvl="0"/>
            <a:r>
              <a:rPr lang="en-US" dirty="0"/>
              <a:t>Document Name</a:t>
            </a:r>
          </a:p>
        </p:txBody>
      </p:sp>
      <p:sp>
        <p:nvSpPr>
          <p:cNvPr id="8" name="Text Placeholder 23">
            <a:extLst>
              <a:ext uri="{FF2B5EF4-FFF2-40B4-BE49-F238E27FC236}">
                <a16:creationId xmlns:a16="http://schemas.microsoft.com/office/drawing/2014/main" id="{934E23A7-6DEF-24B4-F5D9-55CE1F66B5CC}"/>
              </a:ext>
            </a:extLst>
          </p:cNvPr>
          <p:cNvSpPr>
            <a:spLocks noGrp="1"/>
          </p:cNvSpPr>
          <p:nvPr>
            <p:ph type="body" sz="quarter" idx="18" hasCustomPrompt="1"/>
          </p:nvPr>
        </p:nvSpPr>
        <p:spPr>
          <a:xfrm>
            <a:off x="2361497" y="9314863"/>
            <a:ext cx="1961781" cy="452459"/>
          </a:xfrm>
          <a:prstGeom prst="rect">
            <a:avLst/>
          </a:prstGeom>
        </p:spPr>
        <p:txBody>
          <a:bodyPr>
            <a:noAutofit/>
          </a:bodyPr>
          <a:lstStyle>
            <a:lvl1pPr marL="0" indent="0" algn="l">
              <a:spcBef>
                <a:spcPts val="0"/>
              </a:spcBef>
              <a:buNone/>
              <a:defRPr sz="1000" b="0" i="0">
                <a:solidFill>
                  <a:srgbClr val="000000"/>
                </a:solidFill>
                <a:latin typeface="Calibri" panose="020F0502020204030204" pitchFamily="34" charset="0"/>
                <a:cs typeface="Calibri" panose="020F0502020204030204" pitchFamily="34" charset="0"/>
              </a:defRPr>
            </a:lvl1pPr>
          </a:lstStyle>
          <a:p>
            <a:pPr lvl="0"/>
            <a:r>
              <a:rPr lang="en-US" dirty="0"/>
              <a:t>By</a:t>
            </a:r>
          </a:p>
          <a:p>
            <a:pPr lvl="0"/>
            <a:r>
              <a:rPr lang="en-US" dirty="0"/>
              <a:t>Partner Name</a:t>
            </a:r>
          </a:p>
        </p:txBody>
      </p:sp>
      <p:sp>
        <p:nvSpPr>
          <p:cNvPr id="10" name="Text Placeholder 32">
            <a:extLst>
              <a:ext uri="{FF2B5EF4-FFF2-40B4-BE49-F238E27FC236}">
                <a16:creationId xmlns:a16="http://schemas.microsoft.com/office/drawing/2014/main" id="{8D2FC6D3-7CCE-9A5C-A4EC-3A6A88B71EFF}"/>
              </a:ext>
            </a:extLst>
          </p:cNvPr>
          <p:cNvSpPr>
            <a:spLocks noGrp="1"/>
          </p:cNvSpPr>
          <p:nvPr>
            <p:ph type="body" sz="quarter" idx="61" hasCustomPrompt="1"/>
          </p:nvPr>
        </p:nvSpPr>
        <p:spPr>
          <a:xfrm>
            <a:off x="4323278" y="2776888"/>
            <a:ext cx="2901221" cy="671785"/>
          </a:xfrm>
          <a:prstGeom prst="rect">
            <a:avLst/>
          </a:prstGeom>
          <a:solidFill>
            <a:srgbClr val="C77362"/>
          </a:solidFill>
        </p:spPr>
        <p:txBody>
          <a:bodyPr anchor="ctr">
            <a:noAutofit/>
          </a:bodyPr>
          <a:lstStyle>
            <a:lvl1pPr marL="20638" indent="-20638" algn="ctr">
              <a:lnSpc>
                <a:spcPts val="3447"/>
              </a:lnSpc>
              <a:spcBef>
                <a:spcPts val="0"/>
              </a:spcBef>
              <a:buNone/>
              <a:tabLst>
                <a:tab pos="2970213" algn="l"/>
                <a:tab pos="3055938" algn="l"/>
              </a:tabLst>
              <a:defRPr sz="3175" b="1" i="0" spc="0">
                <a:solidFill>
                  <a:schemeClr val="bg1"/>
                </a:solidFill>
                <a:latin typeface="Calibri" panose="020F0502020204030204" pitchFamily="34" charset="0"/>
                <a:ea typeface="Open Sans" panose="020B0606030504020204" pitchFamily="34" charset="0"/>
                <a:cs typeface="Calibri" panose="020F0502020204030204" pitchFamily="34" charset="0"/>
              </a:defRPr>
            </a:lvl1pPr>
            <a:lvl2pPr marL="349818" indent="0">
              <a:buNone/>
              <a:defRPr sz="2962">
                <a:solidFill>
                  <a:srgbClr val="011E3B"/>
                </a:solidFill>
                <a:latin typeface="Montserrat" pitchFamily="2" charset="77"/>
              </a:defRPr>
            </a:lvl2pPr>
            <a:lvl3pPr marL="699636" indent="0">
              <a:buNone/>
              <a:defRPr sz="2962">
                <a:solidFill>
                  <a:srgbClr val="011E3B"/>
                </a:solidFill>
                <a:latin typeface="Montserrat" pitchFamily="2" charset="77"/>
              </a:defRPr>
            </a:lvl3pPr>
            <a:lvl4pPr marL="1049454" indent="0">
              <a:buNone/>
              <a:defRPr sz="2962">
                <a:solidFill>
                  <a:srgbClr val="011E3B"/>
                </a:solidFill>
                <a:latin typeface="Montserrat" pitchFamily="2" charset="77"/>
              </a:defRPr>
            </a:lvl4pPr>
            <a:lvl5pPr marL="1399273" indent="0">
              <a:buNone/>
              <a:defRPr sz="2962">
                <a:solidFill>
                  <a:srgbClr val="011E3B"/>
                </a:solidFill>
                <a:latin typeface="Montserrat" pitchFamily="2" charset="77"/>
              </a:defRPr>
            </a:lvl5pPr>
          </a:lstStyle>
          <a:p>
            <a:pPr lvl="0"/>
            <a:r>
              <a:rPr lang="en-US" dirty="0"/>
              <a:t>WELCOME TO </a:t>
            </a:r>
          </a:p>
        </p:txBody>
      </p:sp>
      <p:sp>
        <p:nvSpPr>
          <p:cNvPr id="11" name="Text Placeholder 32">
            <a:extLst>
              <a:ext uri="{FF2B5EF4-FFF2-40B4-BE49-F238E27FC236}">
                <a16:creationId xmlns:a16="http://schemas.microsoft.com/office/drawing/2014/main" id="{B698F2EA-875A-2B7E-C0C5-CE3DF36C9783}"/>
              </a:ext>
            </a:extLst>
          </p:cNvPr>
          <p:cNvSpPr>
            <a:spLocks noGrp="1"/>
          </p:cNvSpPr>
          <p:nvPr>
            <p:ph type="body" sz="quarter" idx="62" hasCustomPrompt="1"/>
          </p:nvPr>
        </p:nvSpPr>
        <p:spPr>
          <a:xfrm>
            <a:off x="3947532" y="3579429"/>
            <a:ext cx="3276967" cy="671785"/>
          </a:xfrm>
          <a:prstGeom prst="rect">
            <a:avLst/>
          </a:prstGeom>
          <a:solidFill>
            <a:srgbClr val="C77362"/>
          </a:solidFill>
        </p:spPr>
        <p:txBody>
          <a:bodyPr anchor="ctr">
            <a:noAutofit/>
          </a:bodyPr>
          <a:lstStyle>
            <a:lvl1pPr marL="0" indent="0" algn="ctr">
              <a:lnSpc>
                <a:spcPts val="3447"/>
              </a:lnSpc>
              <a:spcBef>
                <a:spcPts val="0"/>
              </a:spcBef>
              <a:buNone/>
              <a:defRPr sz="3175" b="1" i="0" spc="0">
                <a:solidFill>
                  <a:schemeClr val="bg1"/>
                </a:solidFill>
                <a:latin typeface="Calibri" panose="020F0502020204030204" pitchFamily="34" charset="0"/>
                <a:ea typeface="Open Sans" panose="020B0606030504020204" pitchFamily="34" charset="0"/>
                <a:cs typeface="Calibri" panose="020F0502020204030204" pitchFamily="34" charset="0"/>
              </a:defRPr>
            </a:lvl1pPr>
            <a:lvl2pPr marL="349818" indent="0">
              <a:buNone/>
              <a:defRPr sz="2962">
                <a:solidFill>
                  <a:srgbClr val="011E3B"/>
                </a:solidFill>
                <a:latin typeface="Montserrat" pitchFamily="2" charset="77"/>
              </a:defRPr>
            </a:lvl2pPr>
            <a:lvl3pPr marL="699636" indent="0">
              <a:buNone/>
              <a:defRPr sz="2962">
                <a:solidFill>
                  <a:srgbClr val="011E3B"/>
                </a:solidFill>
                <a:latin typeface="Montserrat" pitchFamily="2" charset="77"/>
              </a:defRPr>
            </a:lvl3pPr>
            <a:lvl4pPr marL="1049454" indent="0">
              <a:buNone/>
              <a:defRPr sz="2962">
                <a:solidFill>
                  <a:srgbClr val="011E3B"/>
                </a:solidFill>
                <a:latin typeface="Montserrat" pitchFamily="2" charset="77"/>
              </a:defRPr>
            </a:lvl4pPr>
            <a:lvl5pPr marL="1399273" indent="0">
              <a:buNone/>
              <a:defRPr sz="2962">
                <a:solidFill>
                  <a:srgbClr val="011E3B"/>
                </a:solidFill>
                <a:latin typeface="Montserrat" pitchFamily="2" charset="77"/>
              </a:defRPr>
            </a:lvl5pPr>
          </a:lstStyle>
          <a:p>
            <a:pPr lvl="0"/>
            <a:r>
              <a:rPr lang="en-US" dirty="0"/>
              <a:t>UPLIFT PROJECT</a:t>
            </a:r>
          </a:p>
        </p:txBody>
      </p:sp>
      <p:grpSp>
        <p:nvGrpSpPr>
          <p:cNvPr id="2" name="Group 1">
            <a:extLst>
              <a:ext uri="{FF2B5EF4-FFF2-40B4-BE49-F238E27FC236}">
                <a16:creationId xmlns:a16="http://schemas.microsoft.com/office/drawing/2014/main" id="{5CFD3486-B8C8-0838-E402-699600021B8B}"/>
              </a:ext>
            </a:extLst>
          </p:cNvPr>
          <p:cNvGrpSpPr/>
          <p:nvPr userDrawn="1"/>
        </p:nvGrpSpPr>
        <p:grpSpPr>
          <a:xfrm>
            <a:off x="633169" y="10006041"/>
            <a:ext cx="5719051" cy="323165"/>
            <a:chOff x="1019777" y="10033697"/>
            <a:chExt cx="5719051" cy="323165"/>
          </a:xfrm>
        </p:grpSpPr>
        <p:pic>
          <p:nvPicPr>
            <p:cNvPr id="9" name="Grafik 63">
              <a:extLst>
                <a:ext uri="{FF2B5EF4-FFF2-40B4-BE49-F238E27FC236}">
                  <a16:creationId xmlns:a16="http://schemas.microsoft.com/office/drawing/2014/main" id="{25D1BE3A-69FA-5403-A81E-82F32F497899}"/>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019777" y="10068482"/>
              <a:ext cx="706513" cy="255094"/>
            </a:xfrm>
            <a:prstGeom prst="rect">
              <a:avLst/>
            </a:prstGeom>
            <a:noFill/>
            <a:extLst>
              <a:ext uri="{909E8E84-426E-40DD-AFC4-6F175D3DCCD1}">
                <a14:hiddenFill xmlns:a14="http://schemas.microsoft.com/office/drawing/2010/main">
                  <a:solidFill>
                    <a:srgbClr val="FFFFFF"/>
                  </a:solidFill>
                </a14:hiddenFill>
              </a:ext>
            </a:extLst>
          </p:spPr>
        </p:pic>
        <p:sp>
          <p:nvSpPr>
            <p:cNvPr id="13" name="TextBox 2">
              <a:extLst>
                <a:ext uri="{FF2B5EF4-FFF2-40B4-BE49-F238E27FC236}">
                  <a16:creationId xmlns:a16="http://schemas.microsoft.com/office/drawing/2014/main" id="{42E11729-6D3F-5665-7E98-CFEE5CF63E91}"/>
                </a:ext>
              </a:extLst>
            </p:cNvPr>
            <p:cNvSpPr txBox="1">
              <a:spLocks noChangeArrowheads="1"/>
            </p:cNvSpPr>
            <p:nvPr/>
          </p:nvSpPr>
          <p:spPr bwMode="auto">
            <a:xfrm>
              <a:off x="1708002" y="10090459"/>
              <a:ext cx="898038" cy="2148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400000"/>
                  <a:headEnd/>
                  <a:tailEnd/>
                </a14:hiddenLine>
              </a:ext>
            </a:extLst>
          </p:spPr>
          <p:txBody>
            <a:bodyPr vert="horz" wrap="square" lIns="91440" tIns="45720" rIns="91440" bIns="45720" numCol="1" anchor="t" anchorCtr="0" compatLnSpc="1">
              <a:prstTxWarp prst="textNoShape">
                <a:avLst/>
              </a:prstTxWarp>
            </a:bodyPr>
            <a:lstStyle/>
            <a:p>
              <a:pPr marL="0" marR="0" lvl="0" indent="0" defTabSz="914400" rtl="0" eaLnBrk="0" fontAlgn="base" latinLnBrk="0" hangingPunct="0">
                <a:lnSpc>
                  <a:spcPct val="100000"/>
                </a:lnSpc>
                <a:spcBef>
                  <a:spcPct val="0"/>
                </a:spcBef>
                <a:spcAft>
                  <a:spcPct val="0"/>
                </a:spcAft>
                <a:buClrTx/>
                <a:buSzTx/>
                <a:buFontTx/>
                <a:buNone/>
                <a:tabLst/>
              </a:pPr>
              <a:r>
                <a:rPr kumimoji="0" lang="en-GB" altLang="en-US" sz="500" b="0" i="0" u="none" strike="noStrike" cap="none" normalizeH="0" baseline="0" dirty="0">
                  <a:ln>
                    <a:noFill/>
                  </a:ln>
                  <a:solidFill>
                    <a:srgbClr val="000000"/>
                  </a:solidFill>
                  <a:effectLst/>
                  <a:latin typeface="Calibri" panose="020F0502020204030204" pitchFamily="34" charset="0"/>
                  <a:ea typeface="Yrsa-Regular"/>
                  <a:cs typeface="Calibri" panose="020F0502020204030204" pitchFamily="34" charset="0"/>
                </a:rPr>
                <a:t>This resource is licensed under CC BY 4.0</a:t>
              </a:r>
              <a:endParaRPr kumimoji="0" lang="en-GB" altLang="en-US" sz="500" b="0" i="0" u="none" strike="noStrike" cap="none" normalizeH="0" baseline="0" dirty="0">
                <a:ln>
                  <a:noFill/>
                </a:ln>
                <a:solidFill>
                  <a:schemeClr val="tx1"/>
                </a:solidFill>
                <a:effectLst/>
                <a:latin typeface="Arial" panose="020B0604020202020204" pitchFamily="34" charset="0"/>
              </a:endParaRPr>
            </a:p>
          </p:txBody>
        </p:sp>
        <p:sp>
          <p:nvSpPr>
            <p:cNvPr id="14" name="Rectangle 13">
              <a:extLst>
                <a:ext uri="{FF2B5EF4-FFF2-40B4-BE49-F238E27FC236}">
                  <a16:creationId xmlns:a16="http://schemas.microsoft.com/office/drawing/2014/main" id="{DF1EBDE4-59A6-B13B-0408-ECE73C98CCAE}"/>
                </a:ext>
              </a:extLst>
            </p:cNvPr>
            <p:cNvSpPr/>
            <p:nvPr/>
          </p:nvSpPr>
          <p:spPr>
            <a:xfrm>
              <a:off x="3850327" y="10033697"/>
              <a:ext cx="2888501" cy="323165"/>
            </a:xfrm>
            <a:prstGeom prst="rect">
              <a:avLst/>
            </a:prstGeom>
          </p:spPr>
          <p:txBody>
            <a:bodyPr wrap="square">
              <a:spAutoFit/>
            </a:bodyPr>
            <a:lstStyle/>
            <a:p>
              <a:pPr marL="0" marR="0" indent="0" algn="just" defTabSz="181904" rtl="0" eaLnBrk="1" fontAlgn="auto" latinLnBrk="0" hangingPunct="0">
                <a:lnSpc>
                  <a:spcPct val="100000"/>
                </a:lnSpc>
                <a:spcBef>
                  <a:spcPts val="0"/>
                </a:spcBef>
                <a:spcAft>
                  <a:spcPts val="0"/>
                </a:spcAft>
                <a:buClrTx/>
                <a:buSzTx/>
                <a:buFontTx/>
                <a:buNone/>
                <a:tabLst/>
                <a:defRPr/>
              </a:pPr>
              <a:r>
                <a:rPr lang="en-IE" sz="500" b="0" i="0" u="none" strike="noStrike" kern="1200" dirty="0">
                  <a:solidFill>
                    <a:schemeClr val="tx1"/>
                  </a:solidFill>
                  <a:effectLst/>
                  <a:latin typeface="+mn-lt"/>
                  <a:ea typeface="+mn-ea"/>
                  <a:cs typeface="+mn-cs"/>
                </a:rPr>
                <a:t>Funded by the European Union. Views and opinions expressed are however those of the author(s) only and do not necessarily reflect those of the European Union or the European Education and Culture Executive Agency (EACEA). Neither the European Union nor EACEA can be held responsible for them.</a:t>
              </a:r>
              <a:endParaRPr lang="en-US" sz="500" dirty="0">
                <a:solidFill>
                  <a:srgbClr val="010101"/>
                </a:solidFill>
                <a:latin typeface="Calibri" panose="020F0502020204030204" pitchFamily="34" charset="0"/>
                <a:ea typeface="Open Sans" panose="020B0606030504020204" pitchFamily="34" charset="0"/>
                <a:cs typeface="Calibri" panose="020F0502020204030204" pitchFamily="34" charset="0"/>
              </a:endParaRPr>
            </a:p>
          </p:txBody>
        </p:sp>
        <p:pic>
          <p:nvPicPr>
            <p:cNvPr id="15" name="Picture 14" descr="Co-funded by the European Union logo in png for web usage">
              <a:extLst>
                <a:ext uri="{FF2B5EF4-FFF2-40B4-BE49-F238E27FC236}">
                  <a16:creationId xmlns:a16="http://schemas.microsoft.com/office/drawing/2014/main" id="{9FDF330D-1CD9-1E4C-7D59-A4ABCDF8C6F9}"/>
                </a:ext>
              </a:extLst>
            </p:cNvPr>
            <p:cNvPicPr>
              <a:picLocks noChangeAspect="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2553855" y="10057326"/>
              <a:ext cx="1372692" cy="287283"/>
            </a:xfrm>
            <a:prstGeom prst="rect">
              <a:avLst/>
            </a:prstGeom>
            <a:noFill/>
            <a:ln>
              <a:noFill/>
            </a:ln>
          </p:spPr>
        </p:pic>
      </p:grpSp>
    </p:spTree>
    <p:extLst>
      <p:ext uri="{BB962C8B-B14F-4D97-AF65-F5344CB8AC3E}">
        <p14:creationId xmlns:p14="http://schemas.microsoft.com/office/powerpoint/2010/main" val="242931683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Content Slide">
    <p:spTree>
      <p:nvGrpSpPr>
        <p:cNvPr id="1" name=""/>
        <p:cNvGrpSpPr/>
        <p:nvPr/>
      </p:nvGrpSpPr>
      <p:grpSpPr>
        <a:xfrm>
          <a:off x="0" y="0"/>
          <a:ext cx="0" cy="0"/>
          <a:chOff x="0" y="0"/>
          <a:chExt cx="0" cy="0"/>
        </a:xfrm>
      </p:grpSpPr>
      <p:sp>
        <p:nvSpPr>
          <p:cNvPr id="42" name="Text Placeholder 32">
            <a:extLst>
              <a:ext uri="{FF2B5EF4-FFF2-40B4-BE49-F238E27FC236}">
                <a16:creationId xmlns:a16="http://schemas.microsoft.com/office/drawing/2014/main" id="{874B745E-E465-E55A-24FD-75E445992D69}"/>
              </a:ext>
            </a:extLst>
          </p:cNvPr>
          <p:cNvSpPr>
            <a:spLocks noGrp="1"/>
          </p:cNvSpPr>
          <p:nvPr>
            <p:ph type="body" sz="quarter" idx="11" hasCustomPrompt="1"/>
          </p:nvPr>
        </p:nvSpPr>
        <p:spPr>
          <a:xfrm>
            <a:off x="2499998" y="3895066"/>
            <a:ext cx="648000" cy="292876"/>
          </a:xfrm>
          <a:prstGeom prst="rect">
            <a:avLst/>
          </a:prstGeom>
        </p:spPr>
        <p:txBody>
          <a:bodyPr anchor="ctr">
            <a:noAutofit/>
          </a:bodyPr>
          <a:lstStyle>
            <a:lvl1pPr marL="0" indent="0" algn="ctr">
              <a:buNone/>
              <a:defRPr sz="1800" b="1" i="0">
                <a:solidFill>
                  <a:srgbClr val="628887"/>
                </a:solidFill>
                <a:latin typeface="Calibri" panose="020F0502020204030204" pitchFamily="34" charset="0"/>
                <a:ea typeface="Open Sans" panose="020B0606030504020204" pitchFamily="34" charset="0"/>
                <a:cs typeface="Calibri" panose="020F0502020204030204" pitchFamily="34" charset="0"/>
              </a:defRPr>
            </a:lvl1pPr>
            <a:lvl2pPr marL="385602" indent="0">
              <a:buNone/>
              <a:defRPr sz="3265">
                <a:solidFill>
                  <a:srgbClr val="011E3B"/>
                </a:solidFill>
                <a:latin typeface="Montserrat" pitchFamily="2" charset="77"/>
              </a:defRPr>
            </a:lvl2pPr>
            <a:lvl3pPr marL="771204" indent="0">
              <a:buNone/>
              <a:defRPr sz="3265">
                <a:solidFill>
                  <a:srgbClr val="011E3B"/>
                </a:solidFill>
                <a:latin typeface="Montserrat" pitchFamily="2" charset="77"/>
              </a:defRPr>
            </a:lvl3pPr>
            <a:lvl4pPr marL="1156806" indent="0">
              <a:buNone/>
              <a:defRPr sz="3265">
                <a:solidFill>
                  <a:srgbClr val="011E3B"/>
                </a:solidFill>
                <a:latin typeface="Montserrat" pitchFamily="2" charset="77"/>
              </a:defRPr>
            </a:lvl4pPr>
            <a:lvl5pPr marL="1542409" indent="0">
              <a:buNone/>
              <a:defRPr sz="3265">
                <a:solidFill>
                  <a:srgbClr val="011E3B"/>
                </a:solidFill>
                <a:latin typeface="Montserrat" pitchFamily="2" charset="77"/>
              </a:defRPr>
            </a:lvl5pPr>
          </a:lstStyle>
          <a:p>
            <a:pPr lvl="0"/>
            <a:r>
              <a:rPr lang="en-GB" dirty="0"/>
              <a:t>01</a:t>
            </a:r>
            <a:endParaRPr lang="en-US" dirty="0"/>
          </a:p>
        </p:txBody>
      </p:sp>
      <p:sp>
        <p:nvSpPr>
          <p:cNvPr id="43" name="Text Placeholder 32">
            <a:extLst>
              <a:ext uri="{FF2B5EF4-FFF2-40B4-BE49-F238E27FC236}">
                <a16:creationId xmlns:a16="http://schemas.microsoft.com/office/drawing/2014/main" id="{99BE6DBA-74D8-FD17-8EA0-857C962D3B90}"/>
              </a:ext>
            </a:extLst>
          </p:cNvPr>
          <p:cNvSpPr>
            <a:spLocks noGrp="1"/>
          </p:cNvSpPr>
          <p:nvPr>
            <p:ph type="body" sz="quarter" idx="49" hasCustomPrompt="1"/>
          </p:nvPr>
        </p:nvSpPr>
        <p:spPr>
          <a:xfrm>
            <a:off x="3202954" y="3895066"/>
            <a:ext cx="3544003" cy="292876"/>
          </a:xfrm>
          <a:prstGeom prst="rect">
            <a:avLst/>
          </a:prstGeom>
        </p:spPr>
        <p:txBody>
          <a:bodyPr anchor="ctr">
            <a:noAutofit/>
          </a:bodyPr>
          <a:lstStyle>
            <a:lvl1pPr marL="0" indent="0" algn="l">
              <a:buNone/>
              <a:defRPr sz="1400" b="0" i="0">
                <a:solidFill>
                  <a:srgbClr val="000000"/>
                </a:solidFill>
                <a:latin typeface="Calibri" panose="020F0502020204030204" pitchFamily="34" charset="0"/>
                <a:ea typeface="Open Sans" panose="020B0606030504020204" pitchFamily="34" charset="0"/>
                <a:cs typeface="Calibri" panose="020F0502020204030204" pitchFamily="34" charset="0"/>
              </a:defRPr>
            </a:lvl1pPr>
            <a:lvl2pPr marL="385602" indent="0">
              <a:buNone/>
              <a:defRPr sz="3265">
                <a:solidFill>
                  <a:srgbClr val="011E3B"/>
                </a:solidFill>
                <a:latin typeface="Montserrat" pitchFamily="2" charset="77"/>
              </a:defRPr>
            </a:lvl2pPr>
            <a:lvl3pPr marL="771204" indent="0">
              <a:buNone/>
              <a:defRPr sz="3265">
                <a:solidFill>
                  <a:srgbClr val="011E3B"/>
                </a:solidFill>
                <a:latin typeface="Montserrat" pitchFamily="2" charset="77"/>
              </a:defRPr>
            </a:lvl3pPr>
            <a:lvl4pPr marL="1156806" indent="0">
              <a:buNone/>
              <a:defRPr sz="3265">
                <a:solidFill>
                  <a:srgbClr val="011E3B"/>
                </a:solidFill>
                <a:latin typeface="Montserrat" pitchFamily="2" charset="77"/>
              </a:defRPr>
            </a:lvl4pPr>
            <a:lvl5pPr marL="1542409" indent="0">
              <a:buNone/>
              <a:defRPr sz="3265">
                <a:solidFill>
                  <a:srgbClr val="011E3B"/>
                </a:solidFill>
                <a:latin typeface="Montserrat" pitchFamily="2" charset="77"/>
              </a:defRPr>
            </a:lvl5pPr>
          </a:lstStyle>
          <a:p>
            <a:pPr lvl="0"/>
            <a:r>
              <a:rPr lang="en-GB" dirty="0"/>
              <a:t>Title</a:t>
            </a:r>
            <a:endParaRPr lang="en-US" dirty="0"/>
          </a:p>
        </p:txBody>
      </p:sp>
      <p:sp>
        <p:nvSpPr>
          <p:cNvPr id="44" name="Text Placeholder 32">
            <a:extLst>
              <a:ext uri="{FF2B5EF4-FFF2-40B4-BE49-F238E27FC236}">
                <a16:creationId xmlns:a16="http://schemas.microsoft.com/office/drawing/2014/main" id="{489160D1-8608-98B1-E826-5AD34D356687}"/>
              </a:ext>
            </a:extLst>
          </p:cNvPr>
          <p:cNvSpPr>
            <a:spLocks noGrp="1"/>
          </p:cNvSpPr>
          <p:nvPr>
            <p:ph type="body" sz="quarter" idx="13" hasCustomPrompt="1"/>
          </p:nvPr>
        </p:nvSpPr>
        <p:spPr>
          <a:xfrm>
            <a:off x="2499998" y="4370308"/>
            <a:ext cx="648000" cy="292876"/>
          </a:xfrm>
          <a:prstGeom prst="rect">
            <a:avLst/>
          </a:prstGeom>
        </p:spPr>
        <p:txBody>
          <a:bodyPr anchor="ctr">
            <a:noAutofit/>
          </a:bodyPr>
          <a:lstStyle>
            <a:lvl1pPr marL="0" indent="0" algn="ctr">
              <a:buNone/>
              <a:defRPr sz="1800" b="1" i="0">
                <a:solidFill>
                  <a:srgbClr val="628887"/>
                </a:solidFill>
                <a:latin typeface="Calibri" panose="020F0502020204030204" pitchFamily="34" charset="0"/>
                <a:ea typeface="Open Sans" panose="020B0606030504020204" pitchFamily="34" charset="0"/>
                <a:cs typeface="Calibri" panose="020F0502020204030204" pitchFamily="34" charset="0"/>
              </a:defRPr>
            </a:lvl1pPr>
            <a:lvl2pPr marL="385602" indent="0">
              <a:buNone/>
              <a:defRPr sz="3265">
                <a:solidFill>
                  <a:srgbClr val="011E3B"/>
                </a:solidFill>
                <a:latin typeface="Montserrat" pitchFamily="2" charset="77"/>
              </a:defRPr>
            </a:lvl2pPr>
            <a:lvl3pPr marL="771204" indent="0">
              <a:buNone/>
              <a:defRPr sz="3265">
                <a:solidFill>
                  <a:srgbClr val="011E3B"/>
                </a:solidFill>
                <a:latin typeface="Montserrat" pitchFamily="2" charset="77"/>
              </a:defRPr>
            </a:lvl3pPr>
            <a:lvl4pPr marL="1156806" indent="0">
              <a:buNone/>
              <a:defRPr sz="3265">
                <a:solidFill>
                  <a:srgbClr val="011E3B"/>
                </a:solidFill>
                <a:latin typeface="Montserrat" pitchFamily="2" charset="77"/>
              </a:defRPr>
            </a:lvl4pPr>
            <a:lvl5pPr marL="1542409" indent="0">
              <a:buNone/>
              <a:defRPr sz="3265">
                <a:solidFill>
                  <a:srgbClr val="011E3B"/>
                </a:solidFill>
                <a:latin typeface="Montserrat" pitchFamily="2" charset="77"/>
              </a:defRPr>
            </a:lvl5pPr>
          </a:lstStyle>
          <a:p>
            <a:pPr lvl="0"/>
            <a:r>
              <a:rPr lang="en-GB" dirty="0"/>
              <a:t>02</a:t>
            </a:r>
            <a:endParaRPr lang="en-US" dirty="0"/>
          </a:p>
        </p:txBody>
      </p:sp>
      <p:sp>
        <p:nvSpPr>
          <p:cNvPr id="45" name="Text Placeholder 32">
            <a:extLst>
              <a:ext uri="{FF2B5EF4-FFF2-40B4-BE49-F238E27FC236}">
                <a16:creationId xmlns:a16="http://schemas.microsoft.com/office/drawing/2014/main" id="{C4F9306C-A8A3-06FC-27D8-44D4E4D31D3A}"/>
              </a:ext>
            </a:extLst>
          </p:cNvPr>
          <p:cNvSpPr>
            <a:spLocks noGrp="1"/>
          </p:cNvSpPr>
          <p:nvPr>
            <p:ph type="body" sz="quarter" idx="14" hasCustomPrompt="1"/>
          </p:nvPr>
        </p:nvSpPr>
        <p:spPr>
          <a:xfrm>
            <a:off x="3202954" y="4370434"/>
            <a:ext cx="3544003" cy="293549"/>
          </a:xfrm>
          <a:prstGeom prst="rect">
            <a:avLst/>
          </a:prstGeom>
        </p:spPr>
        <p:txBody>
          <a:bodyPr anchor="ctr">
            <a:noAutofit/>
          </a:bodyPr>
          <a:lstStyle>
            <a:lvl1pPr marL="0" marR="0" indent="0" algn="l" defTabSz="2072941" rtl="0" eaLnBrk="1" fontAlgn="auto" latinLnBrk="0" hangingPunct="1">
              <a:lnSpc>
                <a:spcPct val="100000"/>
              </a:lnSpc>
              <a:spcBef>
                <a:spcPts val="2267"/>
              </a:spcBef>
              <a:spcAft>
                <a:spcPts val="0"/>
              </a:spcAft>
              <a:buClrTx/>
              <a:buSzTx/>
              <a:buFont typeface="Arial" panose="020B0604020202020204" pitchFamily="34" charset="0"/>
              <a:buNone/>
              <a:tabLst/>
              <a:defRPr sz="1400" b="0" i="0">
                <a:solidFill>
                  <a:srgbClr val="000000"/>
                </a:solidFill>
                <a:latin typeface="Calibri" panose="020F0502020204030204" pitchFamily="34" charset="0"/>
                <a:ea typeface="Open Sans" panose="020B0606030504020204" pitchFamily="34" charset="0"/>
                <a:cs typeface="Calibri" panose="020F0502020204030204" pitchFamily="34" charset="0"/>
              </a:defRPr>
            </a:lvl1pPr>
            <a:lvl2pPr marL="385602" indent="0">
              <a:buNone/>
              <a:defRPr sz="3265">
                <a:solidFill>
                  <a:srgbClr val="011E3B"/>
                </a:solidFill>
                <a:latin typeface="Montserrat" pitchFamily="2" charset="77"/>
              </a:defRPr>
            </a:lvl2pPr>
            <a:lvl3pPr marL="771204" indent="0">
              <a:buNone/>
              <a:defRPr sz="3265">
                <a:solidFill>
                  <a:srgbClr val="011E3B"/>
                </a:solidFill>
                <a:latin typeface="Montserrat" pitchFamily="2" charset="77"/>
              </a:defRPr>
            </a:lvl3pPr>
            <a:lvl4pPr marL="1156806" indent="0">
              <a:buNone/>
              <a:defRPr sz="3265">
                <a:solidFill>
                  <a:srgbClr val="011E3B"/>
                </a:solidFill>
                <a:latin typeface="Montserrat" pitchFamily="2" charset="77"/>
              </a:defRPr>
            </a:lvl4pPr>
            <a:lvl5pPr marL="1542409" indent="0">
              <a:buNone/>
              <a:defRPr sz="3265">
                <a:solidFill>
                  <a:srgbClr val="011E3B"/>
                </a:solidFill>
                <a:latin typeface="Montserrat" pitchFamily="2" charset="77"/>
              </a:defRPr>
            </a:lvl5pPr>
          </a:lstStyle>
          <a:p>
            <a:pPr lvl="0"/>
            <a:r>
              <a:rPr lang="en-GB" dirty="0"/>
              <a:t>Title</a:t>
            </a:r>
            <a:endParaRPr lang="en-US" dirty="0"/>
          </a:p>
        </p:txBody>
      </p:sp>
      <p:sp>
        <p:nvSpPr>
          <p:cNvPr id="46" name="Text Placeholder 32">
            <a:extLst>
              <a:ext uri="{FF2B5EF4-FFF2-40B4-BE49-F238E27FC236}">
                <a16:creationId xmlns:a16="http://schemas.microsoft.com/office/drawing/2014/main" id="{4F1BB1E9-1B82-2944-260D-5AC8098E2318}"/>
              </a:ext>
            </a:extLst>
          </p:cNvPr>
          <p:cNvSpPr>
            <a:spLocks noGrp="1"/>
          </p:cNvSpPr>
          <p:nvPr>
            <p:ph type="body" sz="quarter" idx="15" hasCustomPrompt="1"/>
          </p:nvPr>
        </p:nvSpPr>
        <p:spPr>
          <a:xfrm>
            <a:off x="2499998" y="4871442"/>
            <a:ext cx="648000" cy="292876"/>
          </a:xfrm>
          <a:prstGeom prst="rect">
            <a:avLst/>
          </a:prstGeom>
        </p:spPr>
        <p:txBody>
          <a:bodyPr anchor="ctr">
            <a:noAutofit/>
          </a:bodyPr>
          <a:lstStyle>
            <a:lvl1pPr marL="0" indent="0" algn="ctr">
              <a:buNone/>
              <a:defRPr sz="1800" b="1" i="0">
                <a:solidFill>
                  <a:srgbClr val="628887"/>
                </a:solidFill>
                <a:latin typeface="Calibri" panose="020F0502020204030204" pitchFamily="34" charset="0"/>
                <a:ea typeface="Open Sans" panose="020B0606030504020204" pitchFamily="34" charset="0"/>
                <a:cs typeface="Calibri" panose="020F0502020204030204" pitchFamily="34" charset="0"/>
              </a:defRPr>
            </a:lvl1pPr>
            <a:lvl2pPr marL="385602" indent="0">
              <a:buNone/>
              <a:defRPr sz="3265">
                <a:solidFill>
                  <a:srgbClr val="011E3B"/>
                </a:solidFill>
                <a:latin typeface="Montserrat" pitchFamily="2" charset="77"/>
              </a:defRPr>
            </a:lvl2pPr>
            <a:lvl3pPr marL="771204" indent="0">
              <a:buNone/>
              <a:defRPr sz="3265">
                <a:solidFill>
                  <a:srgbClr val="011E3B"/>
                </a:solidFill>
                <a:latin typeface="Montserrat" pitchFamily="2" charset="77"/>
              </a:defRPr>
            </a:lvl3pPr>
            <a:lvl4pPr marL="1156806" indent="0">
              <a:buNone/>
              <a:defRPr sz="3265">
                <a:solidFill>
                  <a:srgbClr val="011E3B"/>
                </a:solidFill>
                <a:latin typeface="Montserrat" pitchFamily="2" charset="77"/>
              </a:defRPr>
            </a:lvl4pPr>
            <a:lvl5pPr marL="1542409" indent="0">
              <a:buNone/>
              <a:defRPr sz="3265">
                <a:solidFill>
                  <a:srgbClr val="011E3B"/>
                </a:solidFill>
                <a:latin typeface="Montserrat" pitchFamily="2" charset="77"/>
              </a:defRPr>
            </a:lvl5pPr>
          </a:lstStyle>
          <a:p>
            <a:pPr lvl="0"/>
            <a:r>
              <a:rPr lang="en-GB" dirty="0"/>
              <a:t>03</a:t>
            </a:r>
            <a:endParaRPr lang="en-US" dirty="0"/>
          </a:p>
        </p:txBody>
      </p:sp>
      <p:sp>
        <p:nvSpPr>
          <p:cNvPr id="47" name="Text Placeholder 32">
            <a:extLst>
              <a:ext uri="{FF2B5EF4-FFF2-40B4-BE49-F238E27FC236}">
                <a16:creationId xmlns:a16="http://schemas.microsoft.com/office/drawing/2014/main" id="{4E252824-A8C2-80BC-F634-2E8DCE28E329}"/>
              </a:ext>
            </a:extLst>
          </p:cNvPr>
          <p:cNvSpPr>
            <a:spLocks noGrp="1"/>
          </p:cNvSpPr>
          <p:nvPr>
            <p:ph type="body" sz="quarter" idx="19" hasCustomPrompt="1"/>
          </p:nvPr>
        </p:nvSpPr>
        <p:spPr>
          <a:xfrm>
            <a:off x="3202954" y="4871442"/>
            <a:ext cx="3544003" cy="292876"/>
          </a:xfrm>
          <a:prstGeom prst="rect">
            <a:avLst/>
          </a:prstGeom>
        </p:spPr>
        <p:txBody>
          <a:bodyPr anchor="ctr">
            <a:noAutofit/>
          </a:bodyPr>
          <a:lstStyle>
            <a:lvl1pPr marL="0" indent="0" algn="l">
              <a:buNone/>
              <a:defRPr sz="1400" b="0" i="0">
                <a:solidFill>
                  <a:srgbClr val="000000"/>
                </a:solidFill>
                <a:latin typeface="Calibri" panose="020F0502020204030204" pitchFamily="34" charset="0"/>
                <a:ea typeface="Open Sans" panose="020B0606030504020204" pitchFamily="34" charset="0"/>
                <a:cs typeface="Calibri" panose="020F0502020204030204" pitchFamily="34" charset="0"/>
              </a:defRPr>
            </a:lvl1pPr>
            <a:lvl2pPr marL="385602" indent="0">
              <a:buNone/>
              <a:defRPr sz="3265">
                <a:solidFill>
                  <a:srgbClr val="011E3B"/>
                </a:solidFill>
                <a:latin typeface="Montserrat" pitchFamily="2" charset="77"/>
              </a:defRPr>
            </a:lvl2pPr>
            <a:lvl3pPr marL="771204" indent="0">
              <a:buNone/>
              <a:defRPr sz="3265">
                <a:solidFill>
                  <a:srgbClr val="011E3B"/>
                </a:solidFill>
                <a:latin typeface="Montserrat" pitchFamily="2" charset="77"/>
              </a:defRPr>
            </a:lvl3pPr>
            <a:lvl4pPr marL="1156806" indent="0">
              <a:buNone/>
              <a:defRPr sz="3265">
                <a:solidFill>
                  <a:srgbClr val="011E3B"/>
                </a:solidFill>
                <a:latin typeface="Montserrat" pitchFamily="2" charset="77"/>
              </a:defRPr>
            </a:lvl4pPr>
            <a:lvl5pPr marL="1542409" indent="0">
              <a:buNone/>
              <a:defRPr sz="3265">
                <a:solidFill>
                  <a:srgbClr val="011E3B"/>
                </a:solidFill>
                <a:latin typeface="Montserrat" pitchFamily="2" charset="77"/>
              </a:defRPr>
            </a:lvl5pPr>
          </a:lstStyle>
          <a:p>
            <a:pPr lvl="0"/>
            <a:r>
              <a:rPr lang="en-GB" dirty="0"/>
              <a:t>Title</a:t>
            </a:r>
            <a:endParaRPr lang="en-US" dirty="0"/>
          </a:p>
        </p:txBody>
      </p:sp>
      <p:sp>
        <p:nvSpPr>
          <p:cNvPr id="48" name="Text Placeholder 32">
            <a:extLst>
              <a:ext uri="{FF2B5EF4-FFF2-40B4-BE49-F238E27FC236}">
                <a16:creationId xmlns:a16="http://schemas.microsoft.com/office/drawing/2014/main" id="{F5A26C3F-7DB5-BE99-FF16-86E0A55C0384}"/>
              </a:ext>
            </a:extLst>
          </p:cNvPr>
          <p:cNvSpPr>
            <a:spLocks noGrp="1"/>
          </p:cNvSpPr>
          <p:nvPr>
            <p:ph type="body" sz="quarter" idx="17" hasCustomPrompt="1"/>
          </p:nvPr>
        </p:nvSpPr>
        <p:spPr>
          <a:xfrm>
            <a:off x="2499998" y="5372397"/>
            <a:ext cx="648000" cy="292876"/>
          </a:xfrm>
          <a:prstGeom prst="rect">
            <a:avLst/>
          </a:prstGeom>
        </p:spPr>
        <p:txBody>
          <a:bodyPr anchor="ctr">
            <a:noAutofit/>
          </a:bodyPr>
          <a:lstStyle>
            <a:lvl1pPr marL="0" indent="0" algn="ctr">
              <a:buNone/>
              <a:defRPr sz="1800" b="1" i="0">
                <a:solidFill>
                  <a:srgbClr val="628887"/>
                </a:solidFill>
                <a:latin typeface="Calibri" panose="020F0502020204030204" pitchFamily="34" charset="0"/>
                <a:ea typeface="Open Sans" panose="020B0606030504020204" pitchFamily="34" charset="0"/>
                <a:cs typeface="Calibri" panose="020F0502020204030204" pitchFamily="34" charset="0"/>
              </a:defRPr>
            </a:lvl1pPr>
            <a:lvl2pPr marL="385602" indent="0">
              <a:buNone/>
              <a:defRPr sz="3265">
                <a:solidFill>
                  <a:srgbClr val="011E3B"/>
                </a:solidFill>
                <a:latin typeface="Montserrat" pitchFamily="2" charset="77"/>
              </a:defRPr>
            </a:lvl2pPr>
            <a:lvl3pPr marL="771204" indent="0">
              <a:buNone/>
              <a:defRPr sz="3265">
                <a:solidFill>
                  <a:srgbClr val="011E3B"/>
                </a:solidFill>
                <a:latin typeface="Montserrat" pitchFamily="2" charset="77"/>
              </a:defRPr>
            </a:lvl3pPr>
            <a:lvl4pPr marL="1156806" indent="0">
              <a:buNone/>
              <a:defRPr sz="3265">
                <a:solidFill>
                  <a:srgbClr val="011E3B"/>
                </a:solidFill>
                <a:latin typeface="Montserrat" pitchFamily="2" charset="77"/>
              </a:defRPr>
            </a:lvl4pPr>
            <a:lvl5pPr marL="1542409" indent="0">
              <a:buNone/>
              <a:defRPr sz="3265">
                <a:solidFill>
                  <a:srgbClr val="011E3B"/>
                </a:solidFill>
                <a:latin typeface="Montserrat" pitchFamily="2" charset="77"/>
              </a:defRPr>
            </a:lvl5pPr>
          </a:lstStyle>
          <a:p>
            <a:pPr lvl="0"/>
            <a:r>
              <a:rPr lang="en-GB" dirty="0"/>
              <a:t>04</a:t>
            </a:r>
            <a:endParaRPr lang="en-US" dirty="0"/>
          </a:p>
        </p:txBody>
      </p:sp>
      <p:sp>
        <p:nvSpPr>
          <p:cNvPr id="49" name="Text Placeholder 32">
            <a:extLst>
              <a:ext uri="{FF2B5EF4-FFF2-40B4-BE49-F238E27FC236}">
                <a16:creationId xmlns:a16="http://schemas.microsoft.com/office/drawing/2014/main" id="{4395EF7A-D50D-3B70-AD88-28199E69FAEF}"/>
              </a:ext>
            </a:extLst>
          </p:cNvPr>
          <p:cNvSpPr>
            <a:spLocks noGrp="1"/>
          </p:cNvSpPr>
          <p:nvPr>
            <p:ph type="body" sz="quarter" idx="20" hasCustomPrompt="1"/>
          </p:nvPr>
        </p:nvSpPr>
        <p:spPr>
          <a:xfrm>
            <a:off x="3202954" y="5372397"/>
            <a:ext cx="3544003" cy="292876"/>
          </a:xfrm>
          <a:prstGeom prst="rect">
            <a:avLst/>
          </a:prstGeom>
        </p:spPr>
        <p:txBody>
          <a:bodyPr anchor="ctr">
            <a:noAutofit/>
          </a:bodyPr>
          <a:lstStyle>
            <a:lvl1pPr marL="0" indent="0" algn="l">
              <a:buNone/>
              <a:defRPr sz="1400" b="0" i="0">
                <a:solidFill>
                  <a:srgbClr val="000000"/>
                </a:solidFill>
                <a:latin typeface="Calibri" panose="020F0502020204030204" pitchFamily="34" charset="0"/>
                <a:ea typeface="Open Sans" panose="020B0606030504020204" pitchFamily="34" charset="0"/>
                <a:cs typeface="Calibri" panose="020F0502020204030204" pitchFamily="34" charset="0"/>
              </a:defRPr>
            </a:lvl1pPr>
            <a:lvl2pPr marL="385602" indent="0">
              <a:buNone/>
              <a:defRPr sz="3265">
                <a:solidFill>
                  <a:srgbClr val="011E3B"/>
                </a:solidFill>
                <a:latin typeface="Montserrat" pitchFamily="2" charset="77"/>
              </a:defRPr>
            </a:lvl2pPr>
            <a:lvl3pPr marL="771204" indent="0">
              <a:buNone/>
              <a:defRPr sz="3265">
                <a:solidFill>
                  <a:srgbClr val="011E3B"/>
                </a:solidFill>
                <a:latin typeface="Montserrat" pitchFamily="2" charset="77"/>
              </a:defRPr>
            </a:lvl3pPr>
            <a:lvl4pPr marL="1156806" indent="0">
              <a:buNone/>
              <a:defRPr sz="3265">
                <a:solidFill>
                  <a:srgbClr val="011E3B"/>
                </a:solidFill>
                <a:latin typeface="Montserrat" pitchFamily="2" charset="77"/>
              </a:defRPr>
            </a:lvl4pPr>
            <a:lvl5pPr marL="1542409" indent="0">
              <a:buNone/>
              <a:defRPr sz="3265">
                <a:solidFill>
                  <a:srgbClr val="011E3B"/>
                </a:solidFill>
                <a:latin typeface="Montserrat" pitchFamily="2" charset="77"/>
              </a:defRPr>
            </a:lvl5pPr>
          </a:lstStyle>
          <a:p>
            <a:pPr lvl="0"/>
            <a:r>
              <a:rPr lang="en-GB" dirty="0"/>
              <a:t>Title</a:t>
            </a:r>
            <a:endParaRPr lang="en-US" dirty="0"/>
          </a:p>
        </p:txBody>
      </p:sp>
      <p:sp>
        <p:nvSpPr>
          <p:cNvPr id="50" name="Text Placeholder 32">
            <a:extLst>
              <a:ext uri="{FF2B5EF4-FFF2-40B4-BE49-F238E27FC236}">
                <a16:creationId xmlns:a16="http://schemas.microsoft.com/office/drawing/2014/main" id="{344C3522-27AE-69DB-BC0B-B3C85153F42C}"/>
              </a:ext>
            </a:extLst>
          </p:cNvPr>
          <p:cNvSpPr>
            <a:spLocks noGrp="1"/>
          </p:cNvSpPr>
          <p:nvPr>
            <p:ph type="body" sz="quarter" idx="21" hasCustomPrompt="1"/>
          </p:nvPr>
        </p:nvSpPr>
        <p:spPr>
          <a:xfrm>
            <a:off x="2499998" y="5874187"/>
            <a:ext cx="648000" cy="292876"/>
          </a:xfrm>
          <a:prstGeom prst="rect">
            <a:avLst/>
          </a:prstGeom>
        </p:spPr>
        <p:txBody>
          <a:bodyPr anchor="ctr">
            <a:noAutofit/>
          </a:bodyPr>
          <a:lstStyle>
            <a:lvl1pPr marL="0" indent="0" algn="ctr">
              <a:buNone/>
              <a:defRPr sz="1800" b="1" i="0">
                <a:solidFill>
                  <a:srgbClr val="628887"/>
                </a:solidFill>
                <a:latin typeface="Calibri" panose="020F0502020204030204" pitchFamily="34" charset="0"/>
                <a:ea typeface="Open Sans" panose="020B0606030504020204" pitchFamily="34" charset="0"/>
                <a:cs typeface="Calibri" panose="020F0502020204030204" pitchFamily="34" charset="0"/>
              </a:defRPr>
            </a:lvl1pPr>
            <a:lvl2pPr marL="385602" indent="0">
              <a:buNone/>
              <a:defRPr sz="3265">
                <a:solidFill>
                  <a:srgbClr val="011E3B"/>
                </a:solidFill>
                <a:latin typeface="Montserrat" pitchFamily="2" charset="77"/>
              </a:defRPr>
            </a:lvl2pPr>
            <a:lvl3pPr marL="771204" indent="0">
              <a:buNone/>
              <a:defRPr sz="3265">
                <a:solidFill>
                  <a:srgbClr val="011E3B"/>
                </a:solidFill>
                <a:latin typeface="Montserrat" pitchFamily="2" charset="77"/>
              </a:defRPr>
            </a:lvl3pPr>
            <a:lvl4pPr marL="1156806" indent="0">
              <a:buNone/>
              <a:defRPr sz="3265">
                <a:solidFill>
                  <a:srgbClr val="011E3B"/>
                </a:solidFill>
                <a:latin typeface="Montserrat" pitchFamily="2" charset="77"/>
              </a:defRPr>
            </a:lvl4pPr>
            <a:lvl5pPr marL="1542409" indent="0">
              <a:buNone/>
              <a:defRPr sz="3265">
                <a:solidFill>
                  <a:srgbClr val="011E3B"/>
                </a:solidFill>
                <a:latin typeface="Montserrat" pitchFamily="2" charset="77"/>
              </a:defRPr>
            </a:lvl5pPr>
          </a:lstStyle>
          <a:p>
            <a:pPr lvl="0"/>
            <a:r>
              <a:rPr lang="en-GB" dirty="0"/>
              <a:t>05</a:t>
            </a:r>
            <a:endParaRPr lang="en-US" dirty="0"/>
          </a:p>
        </p:txBody>
      </p:sp>
      <p:sp>
        <p:nvSpPr>
          <p:cNvPr id="51" name="Text Placeholder 32">
            <a:extLst>
              <a:ext uri="{FF2B5EF4-FFF2-40B4-BE49-F238E27FC236}">
                <a16:creationId xmlns:a16="http://schemas.microsoft.com/office/drawing/2014/main" id="{415BDFF0-005D-8FFD-0074-FD90BFB9FDE5}"/>
              </a:ext>
            </a:extLst>
          </p:cNvPr>
          <p:cNvSpPr>
            <a:spLocks noGrp="1"/>
          </p:cNvSpPr>
          <p:nvPr>
            <p:ph type="body" sz="quarter" idx="22" hasCustomPrompt="1"/>
          </p:nvPr>
        </p:nvSpPr>
        <p:spPr>
          <a:xfrm>
            <a:off x="3202954" y="5874187"/>
            <a:ext cx="3544003" cy="292876"/>
          </a:xfrm>
          <a:prstGeom prst="rect">
            <a:avLst/>
          </a:prstGeom>
        </p:spPr>
        <p:txBody>
          <a:bodyPr anchor="ctr">
            <a:noAutofit/>
          </a:bodyPr>
          <a:lstStyle>
            <a:lvl1pPr marL="0" indent="0" algn="l">
              <a:buNone/>
              <a:defRPr sz="1400" b="0" i="0">
                <a:solidFill>
                  <a:srgbClr val="000000"/>
                </a:solidFill>
                <a:latin typeface="Calibri" panose="020F0502020204030204" pitchFamily="34" charset="0"/>
                <a:ea typeface="Open Sans" panose="020B0606030504020204" pitchFamily="34" charset="0"/>
                <a:cs typeface="Calibri" panose="020F0502020204030204" pitchFamily="34" charset="0"/>
              </a:defRPr>
            </a:lvl1pPr>
            <a:lvl2pPr marL="385602" indent="0">
              <a:buNone/>
              <a:defRPr sz="3265">
                <a:solidFill>
                  <a:srgbClr val="011E3B"/>
                </a:solidFill>
                <a:latin typeface="Montserrat" pitchFamily="2" charset="77"/>
              </a:defRPr>
            </a:lvl2pPr>
            <a:lvl3pPr marL="771204" indent="0">
              <a:buNone/>
              <a:defRPr sz="3265">
                <a:solidFill>
                  <a:srgbClr val="011E3B"/>
                </a:solidFill>
                <a:latin typeface="Montserrat" pitchFamily="2" charset="77"/>
              </a:defRPr>
            </a:lvl3pPr>
            <a:lvl4pPr marL="1156806" indent="0">
              <a:buNone/>
              <a:defRPr sz="3265">
                <a:solidFill>
                  <a:srgbClr val="011E3B"/>
                </a:solidFill>
                <a:latin typeface="Montserrat" pitchFamily="2" charset="77"/>
              </a:defRPr>
            </a:lvl4pPr>
            <a:lvl5pPr marL="1542409" indent="0">
              <a:buNone/>
              <a:defRPr sz="3265">
                <a:solidFill>
                  <a:srgbClr val="011E3B"/>
                </a:solidFill>
                <a:latin typeface="Montserrat" pitchFamily="2" charset="77"/>
              </a:defRPr>
            </a:lvl5pPr>
          </a:lstStyle>
          <a:p>
            <a:pPr lvl="0"/>
            <a:r>
              <a:rPr lang="en-GB" dirty="0"/>
              <a:t>Title</a:t>
            </a:r>
            <a:endParaRPr lang="en-US" dirty="0"/>
          </a:p>
        </p:txBody>
      </p:sp>
      <p:sp>
        <p:nvSpPr>
          <p:cNvPr id="52" name="Text Placeholder 32">
            <a:extLst>
              <a:ext uri="{FF2B5EF4-FFF2-40B4-BE49-F238E27FC236}">
                <a16:creationId xmlns:a16="http://schemas.microsoft.com/office/drawing/2014/main" id="{F84E2C03-575E-BC6C-AA38-1C1675AC09F6}"/>
              </a:ext>
            </a:extLst>
          </p:cNvPr>
          <p:cNvSpPr>
            <a:spLocks noGrp="1"/>
          </p:cNvSpPr>
          <p:nvPr>
            <p:ph type="body" sz="quarter" idx="51" hasCustomPrompt="1"/>
          </p:nvPr>
        </p:nvSpPr>
        <p:spPr>
          <a:xfrm>
            <a:off x="2509638" y="6403383"/>
            <a:ext cx="648000" cy="292876"/>
          </a:xfrm>
          <a:prstGeom prst="rect">
            <a:avLst/>
          </a:prstGeom>
        </p:spPr>
        <p:txBody>
          <a:bodyPr anchor="ctr">
            <a:noAutofit/>
          </a:bodyPr>
          <a:lstStyle>
            <a:lvl1pPr marL="0" indent="0" algn="ctr">
              <a:buNone/>
              <a:defRPr sz="1800" b="1" i="0">
                <a:solidFill>
                  <a:srgbClr val="628887"/>
                </a:solidFill>
                <a:latin typeface="Calibri" panose="020F0502020204030204" pitchFamily="34" charset="0"/>
                <a:ea typeface="Open Sans" panose="020B0606030504020204" pitchFamily="34" charset="0"/>
                <a:cs typeface="Calibri" panose="020F0502020204030204" pitchFamily="34" charset="0"/>
              </a:defRPr>
            </a:lvl1pPr>
            <a:lvl2pPr marL="385602" indent="0">
              <a:buNone/>
              <a:defRPr sz="3265">
                <a:solidFill>
                  <a:srgbClr val="011E3B"/>
                </a:solidFill>
                <a:latin typeface="Montserrat" pitchFamily="2" charset="77"/>
              </a:defRPr>
            </a:lvl2pPr>
            <a:lvl3pPr marL="771204" indent="0">
              <a:buNone/>
              <a:defRPr sz="3265">
                <a:solidFill>
                  <a:srgbClr val="011E3B"/>
                </a:solidFill>
                <a:latin typeface="Montserrat" pitchFamily="2" charset="77"/>
              </a:defRPr>
            </a:lvl3pPr>
            <a:lvl4pPr marL="1156806" indent="0">
              <a:buNone/>
              <a:defRPr sz="3265">
                <a:solidFill>
                  <a:srgbClr val="011E3B"/>
                </a:solidFill>
                <a:latin typeface="Montserrat" pitchFamily="2" charset="77"/>
              </a:defRPr>
            </a:lvl4pPr>
            <a:lvl5pPr marL="1542409" indent="0">
              <a:buNone/>
              <a:defRPr sz="3265">
                <a:solidFill>
                  <a:srgbClr val="011E3B"/>
                </a:solidFill>
                <a:latin typeface="Montserrat" pitchFamily="2" charset="77"/>
              </a:defRPr>
            </a:lvl5pPr>
          </a:lstStyle>
          <a:p>
            <a:pPr lvl="0"/>
            <a:r>
              <a:rPr lang="en-GB" dirty="0"/>
              <a:t>06</a:t>
            </a:r>
            <a:endParaRPr lang="en-US" dirty="0"/>
          </a:p>
        </p:txBody>
      </p:sp>
      <p:sp>
        <p:nvSpPr>
          <p:cNvPr id="53" name="Text Placeholder 32">
            <a:extLst>
              <a:ext uri="{FF2B5EF4-FFF2-40B4-BE49-F238E27FC236}">
                <a16:creationId xmlns:a16="http://schemas.microsoft.com/office/drawing/2014/main" id="{C049732C-1B1C-7D50-70D9-8CB75FD0B38A}"/>
              </a:ext>
            </a:extLst>
          </p:cNvPr>
          <p:cNvSpPr>
            <a:spLocks noGrp="1"/>
          </p:cNvSpPr>
          <p:nvPr>
            <p:ph type="body" sz="quarter" idx="52" hasCustomPrompt="1"/>
          </p:nvPr>
        </p:nvSpPr>
        <p:spPr>
          <a:xfrm>
            <a:off x="3212594" y="6403383"/>
            <a:ext cx="3544003" cy="292876"/>
          </a:xfrm>
          <a:prstGeom prst="rect">
            <a:avLst/>
          </a:prstGeom>
        </p:spPr>
        <p:txBody>
          <a:bodyPr anchor="ctr">
            <a:noAutofit/>
          </a:bodyPr>
          <a:lstStyle>
            <a:lvl1pPr marL="0" indent="0" algn="l">
              <a:buNone/>
              <a:defRPr sz="1400" b="0" i="0">
                <a:solidFill>
                  <a:srgbClr val="000000"/>
                </a:solidFill>
                <a:latin typeface="Calibri" panose="020F0502020204030204" pitchFamily="34" charset="0"/>
                <a:ea typeface="Open Sans" panose="020B0606030504020204" pitchFamily="34" charset="0"/>
                <a:cs typeface="Calibri" panose="020F0502020204030204" pitchFamily="34" charset="0"/>
              </a:defRPr>
            </a:lvl1pPr>
            <a:lvl2pPr marL="385602" indent="0">
              <a:buNone/>
              <a:defRPr sz="3265">
                <a:solidFill>
                  <a:srgbClr val="011E3B"/>
                </a:solidFill>
                <a:latin typeface="Montserrat" pitchFamily="2" charset="77"/>
              </a:defRPr>
            </a:lvl2pPr>
            <a:lvl3pPr marL="771204" indent="0">
              <a:buNone/>
              <a:defRPr sz="3265">
                <a:solidFill>
                  <a:srgbClr val="011E3B"/>
                </a:solidFill>
                <a:latin typeface="Montserrat" pitchFamily="2" charset="77"/>
              </a:defRPr>
            </a:lvl3pPr>
            <a:lvl4pPr marL="1156806" indent="0">
              <a:buNone/>
              <a:defRPr sz="3265">
                <a:solidFill>
                  <a:srgbClr val="011E3B"/>
                </a:solidFill>
                <a:latin typeface="Montserrat" pitchFamily="2" charset="77"/>
              </a:defRPr>
            </a:lvl4pPr>
            <a:lvl5pPr marL="1542409" indent="0">
              <a:buNone/>
              <a:defRPr sz="3265">
                <a:solidFill>
                  <a:srgbClr val="011E3B"/>
                </a:solidFill>
                <a:latin typeface="Montserrat" pitchFamily="2" charset="77"/>
              </a:defRPr>
            </a:lvl5pPr>
          </a:lstStyle>
          <a:p>
            <a:pPr lvl="0"/>
            <a:r>
              <a:rPr lang="en-GB" dirty="0"/>
              <a:t>Title</a:t>
            </a:r>
            <a:endParaRPr lang="en-US" dirty="0"/>
          </a:p>
        </p:txBody>
      </p:sp>
      <p:sp>
        <p:nvSpPr>
          <p:cNvPr id="54" name="Text Placeholder 32">
            <a:extLst>
              <a:ext uri="{FF2B5EF4-FFF2-40B4-BE49-F238E27FC236}">
                <a16:creationId xmlns:a16="http://schemas.microsoft.com/office/drawing/2014/main" id="{413CB9AD-DE9C-E481-310D-0B11E9FF3A84}"/>
              </a:ext>
            </a:extLst>
          </p:cNvPr>
          <p:cNvSpPr>
            <a:spLocks noGrp="1"/>
          </p:cNvSpPr>
          <p:nvPr>
            <p:ph type="body" sz="quarter" idx="53" hasCustomPrompt="1"/>
          </p:nvPr>
        </p:nvSpPr>
        <p:spPr>
          <a:xfrm>
            <a:off x="2509638" y="6893615"/>
            <a:ext cx="648000" cy="292876"/>
          </a:xfrm>
          <a:prstGeom prst="rect">
            <a:avLst/>
          </a:prstGeom>
        </p:spPr>
        <p:txBody>
          <a:bodyPr anchor="ctr">
            <a:noAutofit/>
          </a:bodyPr>
          <a:lstStyle>
            <a:lvl1pPr marL="0" indent="0" algn="ctr">
              <a:buNone/>
              <a:defRPr sz="1800" b="1" i="0">
                <a:solidFill>
                  <a:srgbClr val="628887"/>
                </a:solidFill>
                <a:latin typeface="Calibri" panose="020F0502020204030204" pitchFamily="34" charset="0"/>
                <a:ea typeface="Open Sans" panose="020B0606030504020204" pitchFamily="34" charset="0"/>
                <a:cs typeface="Calibri" panose="020F0502020204030204" pitchFamily="34" charset="0"/>
              </a:defRPr>
            </a:lvl1pPr>
            <a:lvl2pPr marL="385602" indent="0">
              <a:buNone/>
              <a:defRPr sz="3265">
                <a:solidFill>
                  <a:srgbClr val="011E3B"/>
                </a:solidFill>
                <a:latin typeface="Montserrat" pitchFamily="2" charset="77"/>
              </a:defRPr>
            </a:lvl2pPr>
            <a:lvl3pPr marL="771204" indent="0">
              <a:buNone/>
              <a:defRPr sz="3265">
                <a:solidFill>
                  <a:srgbClr val="011E3B"/>
                </a:solidFill>
                <a:latin typeface="Montserrat" pitchFamily="2" charset="77"/>
              </a:defRPr>
            </a:lvl3pPr>
            <a:lvl4pPr marL="1156806" indent="0">
              <a:buNone/>
              <a:defRPr sz="3265">
                <a:solidFill>
                  <a:srgbClr val="011E3B"/>
                </a:solidFill>
                <a:latin typeface="Montserrat" pitchFamily="2" charset="77"/>
              </a:defRPr>
            </a:lvl4pPr>
            <a:lvl5pPr marL="1542409" indent="0">
              <a:buNone/>
              <a:defRPr sz="3265">
                <a:solidFill>
                  <a:srgbClr val="011E3B"/>
                </a:solidFill>
                <a:latin typeface="Montserrat" pitchFamily="2" charset="77"/>
              </a:defRPr>
            </a:lvl5pPr>
          </a:lstStyle>
          <a:p>
            <a:pPr lvl="0"/>
            <a:r>
              <a:rPr lang="en-GB" dirty="0"/>
              <a:t>07</a:t>
            </a:r>
            <a:endParaRPr lang="en-US" dirty="0"/>
          </a:p>
        </p:txBody>
      </p:sp>
      <p:sp>
        <p:nvSpPr>
          <p:cNvPr id="55" name="Text Placeholder 32">
            <a:extLst>
              <a:ext uri="{FF2B5EF4-FFF2-40B4-BE49-F238E27FC236}">
                <a16:creationId xmlns:a16="http://schemas.microsoft.com/office/drawing/2014/main" id="{2123C9CD-0432-A0BB-F764-B87978538AFD}"/>
              </a:ext>
            </a:extLst>
          </p:cNvPr>
          <p:cNvSpPr>
            <a:spLocks noGrp="1"/>
          </p:cNvSpPr>
          <p:nvPr>
            <p:ph type="body" sz="quarter" idx="54" hasCustomPrompt="1"/>
          </p:nvPr>
        </p:nvSpPr>
        <p:spPr>
          <a:xfrm>
            <a:off x="3212594" y="6893615"/>
            <a:ext cx="3544003" cy="292876"/>
          </a:xfrm>
          <a:prstGeom prst="rect">
            <a:avLst/>
          </a:prstGeom>
        </p:spPr>
        <p:txBody>
          <a:bodyPr anchor="ctr">
            <a:noAutofit/>
          </a:bodyPr>
          <a:lstStyle>
            <a:lvl1pPr marL="0" indent="0" algn="l">
              <a:buNone/>
              <a:defRPr sz="1400" b="0" i="0">
                <a:solidFill>
                  <a:srgbClr val="000000"/>
                </a:solidFill>
                <a:latin typeface="Calibri" panose="020F0502020204030204" pitchFamily="34" charset="0"/>
                <a:ea typeface="Open Sans" panose="020B0606030504020204" pitchFamily="34" charset="0"/>
                <a:cs typeface="Calibri" panose="020F0502020204030204" pitchFamily="34" charset="0"/>
              </a:defRPr>
            </a:lvl1pPr>
            <a:lvl2pPr marL="385602" indent="0">
              <a:buNone/>
              <a:defRPr sz="3265">
                <a:solidFill>
                  <a:srgbClr val="011E3B"/>
                </a:solidFill>
                <a:latin typeface="Montserrat" pitchFamily="2" charset="77"/>
              </a:defRPr>
            </a:lvl2pPr>
            <a:lvl3pPr marL="771204" indent="0">
              <a:buNone/>
              <a:defRPr sz="3265">
                <a:solidFill>
                  <a:srgbClr val="011E3B"/>
                </a:solidFill>
                <a:latin typeface="Montserrat" pitchFamily="2" charset="77"/>
              </a:defRPr>
            </a:lvl3pPr>
            <a:lvl4pPr marL="1156806" indent="0">
              <a:buNone/>
              <a:defRPr sz="3265">
                <a:solidFill>
                  <a:srgbClr val="011E3B"/>
                </a:solidFill>
                <a:latin typeface="Montserrat" pitchFamily="2" charset="77"/>
              </a:defRPr>
            </a:lvl4pPr>
            <a:lvl5pPr marL="1542409" indent="0">
              <a:buNone/>
              <a:defRPr sz="3265">
                <a:solidFill>
                  <a:srgbClr val="011E3B"/>
                </a:solidFill>
                <a:latin typeface="Montserrat" pitchFamily="2" charset="77"/>
              </a:defRPr>
            </a:lvl5pPr>
          </a:lstStyle>
          <a:p>
            <a:pPr lvl="0"/>
            <a:r>
              <a:rPr lang="en-GB" dirty="0"/>
              <a:t>Title</a:t>
            </a:r>
            <a:endParaRPr lang="en-US" dirty="0"/>
          </a:p>
        </p:txBody>
      </p:sp>
      <p:grpSp>
        <p:nvGrpSpPr>
          <p:cNvPr id="59" name="Group 58">
            <a:extLst>
              <a:ext uri="{FF2B5EF4-FFF2-40B4-BE49-F238E27FC236}">
                <a16:creationId xmlns:a16="http://schemas.microsoft.com/office/drawing/2014/main" id="{DBDA5ED1-C481-7888-D808-D0360CFD391F}"/>
              </a:ext>
            </a:extLst>
          </p:cNvPr>
          <p:cNvGrpSpPr/>
          <p:nvPr userDrawn="1"/>
        </p:nvGrpSpPr>
        <p:grpSpPr>
          <a:xfrm>
            <a:off x="2348081" y="4270026"/>
            <a:ext cx="4752000" cy="1485188"/>
            <a:chOff x="1265109" y="2728756"/>
            <a:chExt cx="4752000" cy="1525304"/>
          </a:xfrm>
          <a:solidFill>
            <a:srgbClr val="C77362"/>
          </a:solidFill>
        </p:grpSpPr>
        <p:sp>
          <p:nvSpPr>
            <p:cNvPr id="60" name="Rectangle 59">
              <a:extLst>
                <a:ext uri="{FF2B5EF4-FFF2-40B4-BE49-F238E27FC236}">
                  <a16:creationId xmlns:a16="http://schemas.microsoft.com/office/drawing/2014/main" id="{9C24EED5-314E-9902-A684-6B4797C4E883}"/>
                </a:ext>
              </a:extLst>
            </p:cNvPr>
            <p:cNvSpPr/>
            <p:nvPr userDrawn="1"/>
          </p:nvSpPr>
          <p:spPr>
            <a:xfrm>
              <a:off x="1265109" y="2728756"/>
              <a:ext cx="4752000" cy="21600"/>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400" dirty="0">
                <a:solidFill>
                  <a:srgbClr val="010101"/>
                </a:solidFill>
                <a:latin typeface="Montserrat" panose="00000500000000000000" pitchFamily="50" charset="0"/>
              </a:endParaRPr>
            </a:p>
          </p:txBody>
        </p:sp>
        <p:sp>
          <p:nvSpPr>
            <p:cNvPr id="61" name="Rectangle 60">
              <a:extLst>
                <a:ext uri="{FF2B5EF4-FFF2-40B4-BE49-F238E27FC236}">
                  <a16:creationId xmlns:a16="http://schemas.microsoft.com/office/drawing/2014/main" id="{C6D6FE50-8789-E4B0-30AD-E9F27EB62FEA}"/>
                </a:ext>
              </a:extLst>
            </p:cNvPr>
            <p:cNvSpPr/>
            <p:nvPr userDrawn="1"/>
          </p:nvSpPr>
          <p:spPr>
            <a:xfrm>
              <a:off x="1265109" y="3229991"/>
              <a:ext cx="4752000" cy="21600"/>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400" dirty="0">
                <a:solidFill>
                  <a:srgbClr val="010101"/>
                </a:solidFill>
                <a:latin typeface="Montserrat" panose="00000500000000000000" pitchFamily="50" charset="0"/>
              </a:endParaRPr>
            </a:p>
          </p:txBody>
        </p:sp>
        <p:sp>
          <p:nvSpPr>
            <p:cNvPr id="62" name="Rectangle 61">
              <a:extLst>
                <a:ext uri="{FF2B5EF4-FFF2-40B4-BE49-F238E27FC236}">
                  <a16:creationId xmlns:a16="http://schemas.microsoft.com/office/drawing/2014/main" id="{8EE7ED54-EC0A-4B50-1BBA-34A6D042D6F2}"/>
                </a:ext>
              </a:extLst>
            </p:cNvPr>
            <p:cNvSpPr/>
            <p:nvPr userDrawn="1"/>
          </p:nvSpPr>
          <p:spPr>
            <a:xfrm>
              <a:off x="1265109" y="3731226"/>
              <a:ext cx="4752000" cy="21600"/>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400" dirty="0">
                <a:solidFill>
                  <a:srgbClr val="010101"/>
                </a:solidFill>
                <a:latin typeface="Montserrat" panose="00000500000000000000" pitchFamily="50" charset="0"/>
              </a:endParaRPr>
            </a:p>
          </p:txBody>
        </p:sp>
        <p:sp>
          <p:nvSpPr>
            <p:cNvPr id="63" name="Rectangle 62">
              <a:extLst>
                <a:ext uri="{FF2B5EF4-FFF2-40B4-BE49-F238E27FC236}">
                  <a16:creationId xmlns:a16="http://schemas.microsoft.com/office/drawing/2014/main" id="{129D6F7A-FA9F-54C6-DB37-8D04AF545114}"/>
                </a:ext>
              </a:extLst>
            </p:cNvPr>
            <p:cNvSpPr/>
            <p:nvPr userDrawn="1"/>
          </p:nvSpPr>
          <p:spPr>
            <a:xfrm>
              <a:off x="1265109" y="4232460"/>
              <a:ext cx="4752000" cy="21600"/>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400" dirty="0">
                <a:solidFill>
                  <a:srgbClr val="010101"/>
                </a:solidFill>
                <a:latin typeface="Montserrat" panose="00000500000000000000" pitchFamily="50" charset="0"/>
              </a:endParaRPr>
            </a:p>
          </p:txBody>
        </p:sp>
      </p:grpSp>
      <p:grpSp>
        <p:nvGrpSpPr>
          <p:cNvPr id="64" name="Group 63">
            <a:extLst>
              <a:ext uri="{FF2B5EF4-FFF2-40B4-BE49-F238E27FC236}">
                <a16:creationId xmlns:a16="http://schemas.microsoft.com/office/drawing/2014/main" id="{68AC095C-DC5B-15CA-8AC9-957F0F1CDB33}"/>
              </a:ext>
            </a:extLst>
          </p:cNvPr>
          <p:cNvGrpSpPr/>
          <p:nvPr userDrawn="1"/>
        </p:nvGrpSpPr>
        <p:grpSpPr>
          <a:xfrm>
            <a:off x="2348081" y="6267389"/>
            <a:ext cx="4752000" cy="536225"/>
            <a:chOff x="1265109" y="3229991"/>
            <a:chExt cx="4752000" cy="522816"/>
          </a:xfrm>
          <a:solidFill>
            <a:srgbClr val="C77362"/>
          </a:solidFill>
        </p:grpSpPr>
        <p:sp>
          <p:nvSpPr>
            <p:cNvPr id="65" name="Rectangle 64">
              <a:extLst>
                <a:ext uri="{FF2B5EF4-FFF2-40B4-BE49-F238E27FC236}">
                  <a16:creationId xmlns:a16="http://schemas.microsoft.com/office/drawing/2014/main" id="{4A2013B3-EE14-9AF1-8710-80D825F86805}"/>
                </a:ext>
              </a:extLst>
            </p:cNvPr>
            <p:cNvSpPr/>
            <p:nvPr userDrawn="1"/>
          </p:nvSpPr>
          <p:spPr>
            <a:xfrm>
              <a:off x="1265109" y="3229991"/>
              <a:ext cx="4752000" cy="21600"/>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400" dirty="0">
                <a:solidFill>
                  <a:srgbClr val="010101"/>
                </a:solidFill>
                <a:latin typeface="Montserrat" panose="00000500000000000000" pitchFamily="50" charset="0"/>
              </a:endParaRPr>
            </a:p>
          </p:txBody>
        </p:sp>
        <p:sp>
          <p:nvSpPr>
            <p:cNvPr id="66" name="Rectangle 65">
              <a:extLst>
                <a:ext uri="{FF2B5EF4-FFF2-40B4-BE49-F238E27FC236}">
                  <a16:creationId xmlns:a16="http://schemas.microsoft.com/office/drawing/2014/main" id="{AAAAD304-B76C-1B67-5082-770DFC31F647}"/>
                </a:ext>
              </a:extLst>
            </p:cNvPr>
            <p:cNvSpPr/>
            <p:nvPr userDrawn="1"/>
          </p:nvSpPr>
          <p:spPr>
            <a:xfrm>
              <a:off x="1265109" y="3731226"/>
              <a:ext cx="4752000" cy="21600"/>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400" dirty="0">
                <a:solidFill>
                  <a:srgbClr val="010101"/>
                </a:solidFill>
                <a:latin typeface="Montserrat" panose="00000500000000000000" pitchFamily="50" charset="0"/>
              </a:endParaRPr>
            </a:p>
          </p:txBody>
        </p:sp>
      </p:grpSp>
      <p:sp>
        <p:nvSpPr>
          <p:cNvPr id="69" name="Picture Placeholder 3">
            <a:extLst>
              <a:ext uri="{FF2B5EF4-FFF2-40B4-BE49-F238E27FC236}">
                <a16:creationId xmlns:a16="http://schemas.microsoft.com/office/drawing/2014/main" id="{860F7078-43C2-94CF-1B4B-6F38E140DA2C}"/>
              </a:ext>
            </a:extLst>
          </p:cNvPr>
          <p:cNvSpPr>
            <a:spLocks noGrp="1"/>
          </p:cNvSpPr>
          <p:nvPr>
            <p:ph type="pic" sz="quarter" idx="10"/>
          </p:nvPr>
        </p:nvSpPr>
        <p:spPr>
          <a:xfrm>
            <a:off x="0" y="0"/>
            <a:ext cx="2135229" cy="10691813"/>
          </a:xfrm>
          <a:custGeom>
            <a:avLst/>
            <a:gdLst>
              <a:gd name="connsiteX0" fmla="*/ 0 w 10896612"/>
              <a:gd name="connsiteY0" fmla="*/ 0 h 12746694"/>
              <a:gd name="connsiteX1" fmla="*/ 10896612 w 10896612"/>
              <a:gd name="connsiteY1" fmla="*/ 0 h 12746694"/>
              <a:gd name="connsiteX2" fmla="*/ 10896612 w 10896612"/>
              <a:gd name="connsiteY2" fmla="*/ 12746694 h 12746694"/>
              <a:gd name="connsiteX3" fmla="*/ 0 w 10896612"/>
              <a:gd name="connsiteY3" fmla="*/ 12746694 h 12746694"/>
            </a:gdLst>
            <a:ahLst/>
            <a:cxnLst>
              <a:cxn ang="0">
                <a:pos x="connsiteX0" y="connsiteY0"/>
              </a:cxn>
              <a:cxn ang="0">
                <a:pos x="connsiteX1" y="connsiteY1"/>
              </a:cxn>
              <a:cxn ang="0">
                <a:pos x="connsiteX2" y="connsiteY2"/>
              </a:cxn>
              <a:cxn ang="0">
                <a:pos x="connsiteX3" y="connsiteY3"/>
              </a:cxn>
            </a:cxnLst>
            <a:rect l="l" t="t" r="r" b="b"/>
            <a:pathLst>
              <a:path w="10896612" h="12746694">
                <a:moveTo>
                  <a:pt x="0" y="0"/>
                </a:moveTo>
                <a:lnTo>
                  <a:pt x="10896612" y="0"/>
                </a:lnTo>
                <a:lnTo>
                  <a:pt x="10896612" y="12746694"/>
                </a:lnTo>
                <a:lnTo>
                  <a:pt x="0" y="12746694"/>
                </a:lnTo>
                <a:close/>
              </a:path>
            </a:pathLst>
          </a:custGeom>
          <a:solidFill>
            <a:schemeClr val="bg1">
              <a:lumMod val="75000"/>
            </a:schemeClr>
          </a:solidFill>
        </p:spPr>
        <p:txBody>
          <a:bodyPr wrap="square">
            <a:noAutofit/>
          </a:bodyPr>
          <a:lstStyle>
            <a:lvl1pPr marL="0" indent="0" algn="ctr">
              <a:buFontTx/>
              <a:buNone/>
              <a:defRPr sz="1600" b="0" i="0">
                <a:latin typeface="Calibri" panose="020F0502020204030204" pitchFamily="34" charset="0"/>
              </a:defRPr>
            </a:lvl1pPr>
          </a:lstStyle>
          <a:p>
            <a:endParaRPr lang="en-US" dirty="0"/>
          </a:p>
          <a:p>
            <a:r>
              <a:rPr lang="en-US" dirty="0"/>
              <a:t>Drag Your Image Here</a:t>
            </a:r>
          </a:p>
        </p:txBody>
      </p:sp>
      <p:sp>
        <p:nvSpPr>
          <p:cNvPr id="72" name="Slide Number Placeholder 5">
            <a:extLst>
              <a:ext uri="{FF2B5EF4-FFF2-40B4-BE49-F238E27FC236}">
                <a16:creationId xmlns:a16="http://schemas.microsoft.com/office/drawing/2014/main" id="{252F2D19-21F3-EB16-E7DC-8D555492A6A0}"/>
              </a:ext>
            </a:extLst>
          </p:cNvPr>
          <p:cNvSpPr>
            <a:spLocks noGrp="1"/>
          </p:cNvSpPr>
          <p:nvPr>
            <p:ph type="sldNum" sz="quarter" idx="4"/>
          </p:nvPr>
        </p:nvSpPr>
        <p:spPr>
          <a:xfrm>
            <a:off x="7065451" y="10177176"/>
            <a:ext cx="361037" cy="569240"/>
          </a:xfrm>
          <a:prstGeom prst="rect">
            <a:avLst/>
          </a:prstGeom>
        </p:spPr>
        <p:txBody>
          <a:bodyPr vert="horz" lIns="91440" tIns="45720" rIns="91440" bIns="45720" rtlCol="0" anchor="ctr"/>
          <a:lstStyle>
            <a:lvl1pPr algn="ctr">
              <a:defRPr sz="800">
                <a:solidFill>
                  <a:schemeClr val="tx1"/>
                </a:solidFill>
              </a:defRPr>
            </a:lvl1pPr>
          </a:lstStyle>
          <a:p>
            <a:fld id="{48F63A3B-78C7-47BE-AE5E-E10140E04643}" type="slidenum">
              <a:rPr lang="en-US" smtClean="0"/>
              <a:pPr/>
              <a:t>‹#›</a:t>
            </a:fld>
            <a:endParaRPr lang="en-US" dirty="0"/>
          </a:p>
        </p:txBody>
      </p:sp>
      <p:sp>
        <p:nvSpPr>
          <p:cNvPr id="3" name="Text Placeholder 32">
            <a:extLst>
              <a:ext uri="{FF2B5EF4-FFF2-40B4-BE49-F238E27FC236}">
                <a16:creationId xmlns:a16="http://schemas.microsoft.com/office/drawing/2014/main" id="{3F2AE4E2-BB49-E62C-A10F-0F356DD88282}"/>
              </a:ext>
            </a:extLst>
          </p:cNvPr>
          <p:cNvSpPr>
            <a:spLocks noGrp="1"/>
          </p:cNvSpPr>
          <p:nvPr>
            <p:ph type="body" sz="quarter" idx="62" hasCustomPrompt="1"/>
          </p:nvPr>
        </p:nvSpPr>
        <p:spPr>
          <a:xfrm>
            <a:off x="1661532" y="1706024"/>
            <a:ext cx="3836019" cy="671785"/>
          </a:xfrm>
          <a:prstGeom prst="rect">
            <a:avLst/>
          </a:prstGeom>
          <a:solidFill>
            <a:srgbClr val="628887"/>
          </a:solidFill>
        </p:spPr>
        <p:txBody>
          <a:bodyPr anchor="ctr">
            <a:noAutofit/>
          </a:bodyPr>
          <a:lstStyle>
            <a:lvl1pPr marL="0" indent="0" algn="ctr">
              <a:lnSpc>
                <a:spcPts val="3447"/>
              </a:lnSpc>
              <a:spcBef>
                <a:spcPts val="0"/>
              </a:spcBef>
              <a:buNone/>
              <a:defRPr sz="3175" b="1" i="0" spc="0">
                <a:solidFill>
                  <a:schemeClr val="bg1"/>
                </a:solidFill>
                <a:latin typeface="Calibri" panose="020F0502020204030204" pitchFamily="34" charset="0"/>
                <a:ea typeface="Open Sans" panose="020B0606030504020204" pitchFamily="34" charset="0"/>
                <a:cs typeface="Calibri" panose="020F0502020204030204" pitchFamily="34" charset="0"/>
              </a:defRPr>
            </a:lvl1pPr>
            <a:lvl2pPr marL="349818" indent="0">
              <a:buNone/>
              <a:defRPr sz="2962">
                <a:solidFill>
                  <a:srgbClr val="011E3B"/>
                </a:solidFill>
                <a:latin typeface="Montserrat" pitchFamily="2" charset="77"/>
              </a:defRPr>
            </a:lvl2pPr>
            <a:lvl3pPr marL="699636" indent="0">
              <a:buNone/>
              <a:defRPr sz="2962">
                <a:solidFill>
                  <a:srgbClr val="011E3B"/>
                </a:solidFill>
                <a:latin typeface="Montserrat" pitchFamily="2" charset="77"/>
              </a:defRPr>
            </a:lvl3pPr>
            <a:lvl4pPr marL="1049454" indent="0">
              <a:buNone/>
              <a:defRPr sz="2962">
                <a:solidFill>
                  <a:srgbClr val="011E3B"/>
                </a:solidFill>
                <a:latin typeface="Montserrat" pitchFamily="2" charset="77"/>
              </a:defRPr>
            </a:lvl4pPr>
            <a:lvl5pPr marL="1399273" indent="0">
              <a:buNone/>
              <a:defRPr sz="2962">
                <a:solidFill>
                  <a:srgbClr val="011E3B"/>
                </a:solidFill>
                <a:latin typeface="Montserrat" pitchFamily="2" charset="77"/>
              </a:defRPr>
            </a:lvl5pPr>
          </a:lstStyle>
          <a:p>
            <a:pPr lvl="0"/>
            <a:r>
              <a:rPr lang="en-US" dirty="0"/>
              <a:t>TABLE OF CONTENTS</a:t>
            </a:r>
          </a:p>
        </p:txBody>
      </p:sp>
    </p:spTree>
    <p:extLst>
      <p:ext uri="{BB962C8B-B14F-4D97-AF65-F5344CB8AC3E}">
        <p14:creationId xmlns:p14="http://schemas.microsoft.com/office/powerpoint/2010/main" val="15821723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userDrawn="1">
  <p:cSld name="Divider">
    <p:spTree>
      <p:nvGrpSpPr>
        <p:cNvPr id="1" name=""/>
        <p:cNvGrpSpPr/>
        <p:nvPr/>
      </p:nvGrpSpPr>
      <p:grpSpPr>
        <a:xfrm>
          <a:off x="0" y="0"/>
          <a:ext cx="0" cy="0"/>
          <a:chOff x="0" y="0"/>
          <a:chExt cx="0" cy="0"/>
        </a:xfrm>
      </p:grpSpPr>
      <p:sp>
        <p:nvSpPr>
          <p:cNvPr id="4" name="Picture Placeholder 3">
            <a:extLst>
              <a:ext uri="{FF2B5EF4-FFF2-40B4-BE49-F238E27FC236}">
                <a16:creationId xmlns:a16="http://schemas.microsoft.com/office/drawing/2014/main" id="{AB6465EA-60E3-4E52-AD0F-404645730662}"/>
              </a:ext>
            </a:extLst>
          </p:cNvPr>
          <p:cNvSpPr>
            <a:spLocks noGrp="1"/>
          </p:cNvSpPr>
          <p:nvPr>
            <p:ph type="pic" sz="quarter" idx="10"/>
          </p:nvPr>
        </p:nvSpPr>
        <p:spPr>
          <a:xfrm>
            <a:off x="-1" y="1139687"/>
            <a:ext cx="6038129" cy="8336851"/>
          </a:xfrm>
          <a:custGeom>
            <a:avLst/>
            <a:gdLst>
              <a:gd name="connsiteX0" fmla="*/ 0 w 10896612"/>
              <a:gd name="connsiteY0" fmla="*/ 0 h 12746694"/>
              <a:gd name="connsiteX1" fmla="*/ 10896612 w 10896612"/>
              <a:gd name="connsiteY1" fmla="*/ 0 h 12746694"/>
              <a:gd name="connsiteX2" fmla="*/ 10896612 w 10896612"/>
              <a:gd name="connsiteY2" fmla="*/ 12746694 h 12746694"/>
              <a:gd name="connsiteX3" fmla="*/ 0 w 10896612"/>
              <a:gd name="connsiteY3" fmla="*/ 12746694 h 12746694"/>
            </a:gdLst>
            <a:ahLst/>
            <a:cxnLst>
              <a:cxn ang="0">
                <a:pos x="connsiteX0" y="connsiteY0"/>
              </a:cxn>
              <a:cxn ang="0">
                <a:pos x="connsiteX1" y="connsiteY1"/>
              </a:cxn>
              <a:cxn ang="0">
                <a:pos x="connsiteX2" y="connsiteY2"/>
              </a:cxn>
              <a:cxn ang="0">
                <a:pos x="connsiteX3" y="connsiteY3"/>
              </a:cxn>
            </a:cxnLst>
            <a:rect l="l" t="t" r="r" b="b"/>
            <a:pathLst>
              <a:path w="10896612" h="12746694">
                <a:moveTo>
                  <a:pt x="0" y="0"/>
                </a:moveTo>
                <a:lnTo>
                  <a:pt x="10896612" y="0"/>
                </a:lnTo>
                <a:lnTo>
                  <a:pt x="10896612" y="12746694"/>
                </a:lnTo>
                <a:lnTo>
                  <a:pt x="0" y="12746694"/>
                </a:lnTo>
                <a:close/>
              </a:path>
            </a:pathLst>
          </a:custGeom>
          <a:solidFill>
            <a:schemeClr val="bg1">
              <a:lumMod val="75000"/>
            </a:schemeClr>
          </a:solidFill>
        </p:spPr>
        <p:txBody>
          <a:bodyPr wrap="square">
            <a:noAutofit/>
          </a:bodyPr>
          <a:lstStyle>
            <a:lvl1pPr marL="0" indent="0" algn="ctr">
              <a:buFontTx/>
              <a:buNone/>
              <a:defRPr sz="1600" b="0" i="0">
                <a:latin typeface="Calibri" panose="020F0502020204030204" pitchFamily="34" charset="0"/>
              </a:defRPr>
            </a:lvl1pPr>
          </a:lstStyle>
          <a:p>
            <a:endParaRPr lang="en-US" dirty="0"/>
          </a:p>
          <a:p>
            <a:r>
              <a:rPr lang="en-US" dirty="0"/>
              <a:t>Drag Your Image Here</a:t>
            </a:r>
          </a:p>
        </p:txBody>
      </p:sp>
      <p:sp>
        <p:nvSpPr>
          <p:cNvPr id="3" name="Text Placeholder 3">
            <a:extLst>
              <a:ext uri="{FF2B5EF4-FFF2-40B4-BE49-F238E27FC236}">
                <a16:creationId xmlns:a16="http://schemas.microsoft.com/office/drawing/2014/main" id="{E583B441-9BCB-3D5F-54E3-4955EB3D8056}"/>
              </a:ext>
            </a:extLst>
          </p:cNvPr>
          <p:cNvSpPr>
            <a:spLocks noGrp="1"/>
          </p:cNvSpPr>
          <p:nvPr>
            <p:ph type="body" sz="quarter" idx="14" hasCustomPrompt="1"/>
          </p:nvPr>
        </p:nvSpPr>
        <p:spPr>
          <a:xfrm>
            <a:off x="3101495" y="7360908"/>
            <a:ext cx="2936634" cy="2902226"/>
          </a:xfrm>
          <a:prstGeom prst="rect">
            <a:avLst/>
          </a:prstGeom>
          <a:effectLst>
            <a:glow rad="127000">
              <a:srgbClr val="414141"/>
            </a:glow>
          </a:effectLst>
        </p:spPr>
        <p:txBody>
          <a:bodyPr>
            <a:noAutofit/>
          </a:bodyPr>
          <a:lstStyle>
            <a:lvl1pPr marL="0" indent="0" algn="l">
              <a:buNone/>
              <a:defRPr sz="20000" b="1">
                <a:solidFill>
                  <a:schemeClr val="bg1"/>
                </a:solidFill>
                <a:latin typeface="Calibri" panose="020F0502020204030204" pitchFamily="34" charset="0"/>
                <a:cs typeface="Calibri" panose="020F0502020204030204" pitchFamily="34" charset="0"/>
              </a:defRPr>
            </a:lvl1pPr>
          </a:lstStyle>
          <a:p>
            <a:pPr lvl="0"/>
            <a:r>
              <a:rPr lang="en-GB" dirty="0"/>
              <a:t>01</a:t>
            </a:r>
            <a:endParaRPr lang="en-US" dirty="0"/>
          </a:p>
        </p:txBody>
      </p:sp>
      <p:sp>
        <p:nvSpPr>
          <p:cNvPr id="7" name="Text Placeholder 32">
            <a:extLst>
              <a:ext uri="{FF2B5EF4-FFF2-40B4-BE49-F238E27FC236}">
                <a16:creationId xmlns:a16="http://schemas.microsoft.com/office/drawing/2014/main" id="{692B6DE6-7B88-79B4-E5BA-DAD5F4B093B5}"/>
              </a:ext>
            </a:extLst>
          </p:cNvPr>
          <p:cNvSpPr>
            <a:spLocks noGrp="1"/>
          </p:cNvSpPr>
          <p:nvPr>
            <p:ph type="body" sz="quarter" idx="61" hasCustomPrompt="1"/>
          </p:nvPr>
        </p:nvSpPr>
        <p:spPr>
          <a:xfrm>
            <a:off x="3433305" y="2659119"/>
            <a:ext cx="2901221" cy="671785"/>
          </a:xfrm>
          <a:prstGeom prst="rect">
            <a:avLst/>
          </a:prstGeom>
          <a:solidFill>
            <a:srgbClr val="C77362"/>
          </a:solidFill>
        </p:spPr>
        <p:txBody>
          <a:bodyPr anchor="ctr">
            <a:noAutofit/>
          </a:bodyPr>
          <a:lstStyle>
            <a:lvl1pPr marL="20638" indent="-20638" algn="ctr">
              <a:lnSpc>
                <a:spcPts val="3447"/>
              </a:lnSpc>
              <a:spcBef>
                <a:spcPts val="0"/>
              </a:spcBef>
              <a:buNone/>
              <a:tabLst>
                <a:tab pos="2970213" algn="l"/>
                <a:tab pos="3055938" algn="l"/>
              </a:tabLst>
              <a:defRPr sz="3175" b="1" i="0" spc="0">
                <a:solidFill>
                  <a:schemeClr val="bg1"/>
                </a:solidFill>
                <a:latin typeface="Calibri" panose="020F0502020204030204" pitchFamily="34" charset="0"/>
                <a:ea typeface="Open Sans" panose="020B0606030504020204" pitchFamily="34" charset="0"/>
                <a:cs typeface="Calibri" panose="020F0502020204030204" pitchFamily="34" charset="0"/>
              </a:defRPr>
            </a:lvl1pPr>
            <a:lvl2pPr marL="349818" indent="0">
              <a:buNone/>
              <a:defRPr sz="2962">
                <a:solidFill>
                  <a:srgbClr val="011E3B"/>
                </a:solidFill>
                <a:latin typeface="Montserrat" pitchFamily="2" charset="77"/>
              </a:defRPr>
            </a:lvl2pPr>
            <a:lvl3pPr marL="699636" indent="0">
              <a:buNone/>
              <a:defRPr sz="2962">
                <a:solidFill>
                  <a:srgbClr val="011E3B"/>
                </a:solidFill>
                <a:latin typeface="Montserrat" pitchFamily="2" charset="77"/>
              </a:defRPr>
            </a:lvl3pPr>
            <a:lvl4pPr marL="1049454" indent="0">
              <a:buNone/>
              <a:defRPr sz="2962">
                <a:solidFill>
                  <a:srgbClr val="011E3B"/>
                </a:solidFill>
                <a:latin typeface="Montserrat" pitchFamily="2" charset="77"/>
              </a:defRPr>
            </a:lvl4pPr>
            <a:lvl5pPr marL="1399273" indent="0">
              <a:buNone/>
              <a:defRPr sz="2962">
                <a:solidFill>
                  <a:srgbClr val="011E3B"/>
                </a:solidFill>
                <a:latin typeface="Montserrat" pitchFamily="2" charset="77"/>
              </a:defRPr>
            </a:lvl5pPr>
          </a:lstStyle>
          <a:p>
            <a:pPr lvl="0"/>
            <a:r>
              <a:rPr lang="en-US" dirty="0"/>
              <a:t>ABOUT US</a:t>
            </a:r>
          </a:p>
        </p:txBody>
      </p:sp>
      <p:sp>
        <p:nvSpPr>
          <p:cNvPr id="8" name="Slide Number Placeholder 5">
            <a:extLst>
              <a:ext uri="{FF2B5EF4-FFF2-40B4-BE49-F238E27FC236}">
                <a16:creationId xmlns:a16="http://schemas.microsoft.com/office/drawing/2014/main" id="{1F13C19F-5F7F-1C03-101F-828B75C3E951}"/>
              </a:ext>
            </a:extLst>
          </p:cNvPr>
          <p:cNvSpPr>
            <a:spLocks noGrp="1"/>
          </p:cNvSpPr>
          <p:nvPr>
            <p:ph type="sldNum" sz="quarter" idx="4"/>
          </p:nvPr>
        </p:nvSpPr>
        <p:spPr>
          <a:xfrm>
            <a:off x="7065451" y="10177176"/>
            <a:ext cx="361037" cy="569240"/>
          </a:xfrm>
          <a:prstGeom prst="rect">
            <a:avLst/>
          </a:prstGeom>
        </p:spPr>
        <p:txBody>
          <a:bodyPr vert="horz" lIns="91440" tIns="45720" rIns="91440" bIns="45720" rtlCol="0" anchor="ctr"/>
          <a:lstStyle>
            <a:lvl1pPr algn="ctr">
              <a:defRPr sz="800">
                <a:solidFill>
                  <a:schemeClr val="tx1"/>
                </a:solidFill>
              </a:defRPr>
            </a:lvl1pPr>
          </a:lstStyle>
          <a:p>
            <a:fld id="{48F63A3B-78C7-47BE-AE5E-E10140E04643}" type="slidenum">
              <a:rPr lang="en-US" smtClean="0"/>
              <a:pPr/>
              <a:t>‹#›</a:t>
            </a:fld>
            <a:endParaRPr lang="en-US" dirty="0"/>
          </a:p>
        </p:txBody>
      </p:sp>
    </p:spTree>
    <p:extLst>
      <p:ext uri="{BB962C8B-B14F-4D97-AF65-F5344CB8AC3E}">
        <p14:creationId xmlns:p14="http://schemas.microsoft.com/office/powerpoint/2010/main" val="136228120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ext Only Slide">
    <p:spTree>
      <p:nvGrpSpPr>
        <p:cNvPr id="1" name=""/>
        <p:cNvGrpSpPr/>
        <p:nvPr/>
      </p:nvGrpSpPr>
      <p:grpSpPr>
        <a:xfrm>
          <a:off x="0" y="0"/>
          <a:ext cx="0" cy="0"/>
          <a:chOff x="0" y="0"/>
          <a:chExt cx="0" cy="0"/>
        </a:xfrm>
      </p:grpSpPr>
      <p:sp>
        <p:nvSpPr>
          <p:cNvPr id="9" name="Text Placeholder 32">
            <a:extLst>
              <a:ext uri="{FF2B5EF4-FFF2-40B4-BE49-F238E27FC236}">
                <a16:creationId xmlns:a16="http://schemas.microsoft.com/office/drawing/2014/main" id="{31525F55-02E2-A312-CD29-CD243983A8A3}"/>
              </a:ext>
            </a:extLst>
          </p:cNvPr>
          <p:cNvSpPr>
            <a:spLocks noGrp="1"/>
          </p:cNvSpPr>
          <p:nvPr>
            <p:ph type="body" sz="quarter" idx="61" hasCustomPrompt="1"/>
          </p:nvPr>
        </p:nvSpPr>
        <p:spPr>
          <a:xfrm>
            <a:off x="-9335" y="644872"/>
            <a:ext cx="3483429" cy="586086"/>
          </a:xfrm>
          <a:prstGeom prst="rect">
            <a:avLst/>
          </a:prstGeom>
          <a:solidFill>
            <a:srgbClr val="B5B285"/>
          </a:solidFill>
        </p:spPr>
        <p:txBody>
          <a:bodyPr anchor="ctr">
            <a:noAutofit/>
          </a:bodyPr>
          <a:lstStyle>
            <a:lvl1pPr marL="731838" indent="0" algn="l">
              <a:lnSpc>
                <a:spcPts val="3800"/>
              </a:lnSpc>
              <a:spcBef>
                <a:spcPts val="0"/>
              </a:spcBef>
              <a:buNone/>
              <a:tabLst/>
              <a:defRPr sz="3000" b="1" i="0" spc="0">
                <a:solidFill>
                  <a:schemeClr val="bg1"/>
                </a:solidFill>
                <a:latin typeface="Calibri" panose="020F0502020204030204" pitchFamily="34" charset="0"/>
                <a:ea typeface="Open Sans" panose="020B0606030504020204" pitchFamily="34" charset="0"/>
                <a:cs typeface="Calibri" panose="020F0502020204030204" pitchFamily="34" charset="0"/>
              </a:defRPr>
            </a:lvl1pPr>
            <a:lvl2pPr marL="385602" indent="0">
              <a:buNone/>
              <a:defRPr sz="3265">
                <a:solidFill>
                  <a:srgbClr val="011E3B"/>
                </a:solidFill>
                <a:latin typeface="Montserrat" pitchFamily="2" charset="77"/>
              </a:defRPr>
            </a:lvl2pPr>
            <a:lvl3pPr marL="771204" indent="0">
              <a:buNone/>
              <a:defRPr sz="3265">
                <a:solidFill>
                  <a:srgbClr val="011E3B"/>
                </a:solidFill>
                <a:latin typeface="Montserrat" pitchFamily="2" charset="77"/>
              </a:defRPr>
            </a:lvl3pPr>
            <a:lvl4pPr marL="1156806" indent="0">
              <a:buNone/>
              <a:defRPr sz="3265">
                <a:solidFill>
                  <a:srgbClr val="011E3B"/>
                </a:solidFill>
                <a:latin typeface="Montserrat" pitchFamily="2" charset="77"/>
              </a:defRPr>
            </a:lvl4pPr>
            <a:lvl5pPr marL="1542409" indent="0">
              <a:buNone/>
              <a:defRPr sz="3265">
                <a:solidFill>
                  <a:srgbClr val="011E3B"/>
                </a:solidFill>
                <a:latin typeface="Montserrat" pitchFamily="2" charset="77"/>
              </a:defRPr>
            </a:lvl5pPr>
          </a:lstStyle>
          <a:p>
            <a:pPr lvl="0"/>
            <a:r>
              <a:rPr lang="en-US" dirty="0"/>
              <a:t>HEADING</a:t>
            </a:r>
          </a:p>
        </p:txBody>
      </p:sp>
      <p:sp>
        <p:nvSpPr>
          <p:cNvPr id="10" name="Text Placeholder 32">
            <a:extLst>
              <a:ext uri="{FF2B5EF4-FFF2-40B4-BE49-F238E27FC236}">
                <a16:creationId xmlns:a16="http://schemas.microsoft.com/office/drawing/2014/main" id="{4F04F06D-B272-96F8-031F-52C872E68336}"/>
              </a:ext>
            </a:extLst>
          </p:cNvPr>
          <p:cNvSpPr>
            <a:spLocks noGrp="1"/>
          </p:cNvSpPr>
          <p:nvPr>
            <p:ph type="body" sz="quarter" idx="64" hasCustomPrompt="1"/>
          </p:nvPr>
        </p:nvSpPr>
        <p:spPr>
          <a:xfrm>
            <a:off x="697281" y="1599143"/>
            <a:ext cx="6076734" cy="7187048"/>
          </a:xfrm>
          <a:prstGeom prst="rect">
            <a:avLst/>
          </a:prstGeom>
          <a:noFill/>
        </p:spPr>
        <p:txBody>
          <a:bodyPr numCol="1" spcCol="288000" anchor="t">
            <a:noAutofit/>
          </a:bodyPr>
          <a:lstStyle>
            <a:lvl1pPr marL="0" indent="0" algn="l">
              <a:lnSpc>
                <a:spcPct val="100000"/>
              </a:lnSpc>
              <a:spcBef>
                <a:spcPts val="0"/>
              </a:spcBef>
              <a:buNone/>
              <a:defRPr sz="1100" b="0" i="0">
                <a:solidFill>
                  <a:srgbClr val="000000"/>
                </a:solidFill>
                <a:latin typeface="Calibri" panose="020F0502020204030204" pitchFamily="34" charset="0"/>
                <a:ea typeface="Open Sans" panose="020B0606030504020204" pitchFamily="34" charset="0"/>
                <a:cs typeface="Calibri" panose="020F0502020204030204" pitchFamily="34" charset="0"/>
              </a:defRPr>
            </a:lvl1pPr>
            <a:lvl2pPr marL="377967" indent="0">
              <a:buNone/>
              <a:defRPr sz="3200">
                <a:solidFill>
                  <a:srgbClr val="011E3B"/>
                </a:solidFill>
                <a:latin typeface="Montserrat" pitchFamily="2" charset="77"/>
              </a:defRPr>
            </a:lvl2pPr>
            <a:lvl3pPr marL="755934" indent="0">
              <a:buNone/>
              <a:defRPr sz="3200">
                <a:solidFill>
                  <a:srgbClr val="011E3B"/>
                </a:solidFill>
                <a:latin typeface="Montserrat" pitchFamily="2" charset="77"/>
              </a:defRPr>
            </a:lvl3pPr>
            <a:lvl4pPr marL="1133901" indent="0">
              <a:buNone/>
              <a:defRPr sz="3200">
                <a:solidFill>
                  <a:srgbClr val="011E3B"/>
                </a:solidFill>
                <a:latin typeface="Montserrat" pitchFamily="2" charset="77"/>
              </a:defRPr>
            </a:lvl4pPr>
            <a:lvl5pPr marL="1511869" indent="0">
              <a:buNone/>
              <a:defRPr sz="3200">
                <a:solidFill>
                  <a:srgbClr val="011E3B"/>
                </a:solidFill>
                <a:latin typeface="Montserrat" pitchFamily="2" charset="77"/>
              </a:defRPr>
            </a:lvl5pPr>
          </a:lstStyle>
          <a:p>
            <a:pPr lvl="0"/>
            <a:r>
              <a:rPr lang="en-GB" dirty="0"/>
              <a:t>Click to type</a:t>
            </a:r>
            <a:endParaRPr lang="en-US" dirty="0"/>
          </a:p>
        </p:txBody>
      </p:sp>
      <p:sp>
        <p:nvSpPr>
          <p:cNvPr id="4" name="Slide Number Placeholder 5">
            <a:extLst>
              <a:ext uri="{FF2B5EF4-FFF2-40B4-BE49-F238E27FC236}">
                <a16:creationId xmlns:a16="http://schemas.microsoft.com/office/drawing/2014/main" id="{D79302BB-23AB-122E-8237-D45A0F86560D}"/>
              </a:ext>
            </a:extLst>
          </p:cNvPr>
          <p:cNvSpPr>
            <a:spLocks noGrp="1"/>
          </p:cNvSpPr>
          <p:nvPr>
            <p:ph type="sldNum" sz="quarter" idx="4"/>
          </p:nvPr>
        </p:nvSpPr>
        <p:spPr>
          <a:xfrm>
            <a:off x="7065451" y="10177176"/>
            <a:ext cx="361037" cy="569240"/>
          </a:xfrm>
          <a:prstGeom prst="rect">
            <a:avLst/>
          </a:prstGeom>
        </p:spPr>
        <p:txBody>
          <a:bodyPr vert="horz" lIns="91440" tIns="45720" rIns="91440" bIns="45720" rtlCol="0" anchor="ctr"/>
          <a:lstStyle>
            <a:lvl1pPr algn="ctr">
              <a:defRPr sz="800">
                <a:solidFill>
                  <a:schemeClr val="tx1"/>
                </a:solidFill>
              </a:defRPr>
            </a:lvl1pPr>
          </a:lstStyle>
          <a:p>
            <a:fld id="{48F63A3B-78C7-47BE-AE5E-E10140E04643}" type="slidenum">
              <a:rPr lang="en-US" smtClean="0"/>
              <a:pPr/>
              <a:t>‹#›</a:t>
            </a:fld>
            <a:endParaRPr lang="en-US" dirty="0"/>
          </a:p>
        </p:txBody>
      </p:sp>
    </p:spTree>
    <p:extLst>
      <p:ext uri="{BB962C8B-B14F-4D97-AF65-F5344CB8AC3E}">
        <p14:creationId xmlns:p14="http://schemas.microsoft.com/office/powerpoint/2010/main" val="176725013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userDrawn="1">
  <p:cSld name="Text/Photo 01">
    <p:spTree>
      <p:nvGrpSpPr>
        <p:cNvPr id="1" name=""/>
        <p:cNvGrpSpPr/>
        <p:nvPr/>
      </p:nvGrpSpPr>
      <p:grpSpPr>
        <a:xfrm>
          <a:off x="0" y="0"/>
          <a:ext cx="0" cy="0"/>
          <a:chOff x="0" y="0"/>
          <a:chExt cx="0" cy="0"/>
        </a:xfrm>
      </p:grpSpPr>
      <p:sp>
        <p:nvSpPr>
          <p:cNvPr id="6" name="Picture Placeholder 5">
            <a:extLst>
              <a:ext uri="{FF2B5EF4-FFF2-40B4-BE49-F238E27FC236}">
                <a16:creationId xmlns:a16="http://schemas.microsoft.com/office/drawing/2014/main" id="{796810D2-796F-4390-8E66-9692382239E1}"/>
              </a:ext>
            </a:extLst>
          </p:cNvPr>
          <p:cNvSpPr>
            <a:spLocks noGrp="1"/>
          </p:cNvSpPr>
          <p:nvPr>
            <p:ph type="pic" sz="quarter" idx="11"/>
          </p:nvPr>
        </p:nvSpPr>
        <p:spPr>
          <a:xfrm>
            <a:off x="639069" y="809845"/>
            <a:ext cx="3405246" cy="9080604"/>
          </a:xfrm>
          <a:custGeom>
            <a:avLst/>
            <a:gdLst>
              <a:gd name="connsiteX0" fmla="*/ 0 w 6178353"/>
              <a:gd name="connsiteY0" fmla="*/ 0 h 14233584"/>
              <a:gd name="connsiteX1" fmla="*/ 6178353 w 6178353"/>
              <a:gd name="connsiteY1" fmla="*/ 0 h 14233584"/>
              <a:gd name="connsiteX2" fmla="*/ 6178353 w 6178353"/>
              <a:gd name="connsiteY2" fmla="*/ 14233584 h 14233584"/>
              <a:gd name="connsiteX3" fmla="*/ 0 w 6178353"/>
              <a:gd name="connsiteY3" fmla="*/ 14233584 h 14233584"/>
            </a:gdLst>
            <a:ahLst/>
            <a:cxnLst>
              <a:cxn ang="0">
                <a:pos x="connsiteX0" y="connsiteY0"/>
              </a:cxn>
              <a:cxn ang="0">
                <a:pos x="connsiteX1" y="connsiteY1"/>
              </a:cxn>
              <a:cxn ang="0">
                <a:pos x="connsiteX2" y="connsiteY2"/>
              </a:cxn>
              <a:cxn ang="0">
                <a:pos x="connsiteX3" y="connsiteY3"/>
              </a:cxn>
            </a:cxnLst>
            <a:rect l="l" t="t" r="r" b="b"/>
            <a:pathLst>
              <a:path w="6178353" h="14233584">
                <a:moveTo>
                  <a:pt x="0" y="0"/>
                </a:moveTo>
                <a:lnTo>
                  <a:pt x="6178353" y="0"/>
                </a:lnTo>
                <a:lnTo>
                  <a:pt x="6178353" y="14233584"/>
                </a:lnTo>
                <a:lnTo>
                  <a:pt x="0" y="14233584"/>
                </a:lnTo>
                <a:close/>
              </a:path>
            </a:pathLst>
          </a:custGeom>
          <a:solidFill>
            <a:schemeClr val="bg1">
              <a:lumMod val="75000"/>
            </a:schemeClr>
          </a:solidFill>
        </p:spPr>
        <p:txBody>
          <a:bodyPr wrap="square">
            <a:noAutofit/>
          </a:bodyPr>
          <a:lstStyle>
            <a:lvl1pPr marL="0" indent="0" algn="ctr">
              <a:buFontTx/>
              <a:buNone/>
              <a:defRPr sz="1600" b="0" i="0">
                <a:latin typeface="Calibri" panose="020F0502020204030204" pitchFamily="34" charset="0"/>
              </a:defRPr>
            </a:lvl1pPr>
          </a:lstStyle>
          <a:p>
            <a:endParaRPr lang="en-US" dirty="0"/>
          </a:p>
          <a:p>
            <a:r>
              <a:rPr lang="en-US" dirty="0"/>
              <a:t>Drag Your Image Here</a:t>
            </a:r>
          </a:p>
        </p:txBody>
      </p:sp>
      <p:sp>
        <p:nvSpPr>
          <p:cNvPr id="3" name="Text Placeholder 32">
            <a:extLst>
              <a:ext uri="{FF2B5EF4-FFF2-40B4-BE49-F238E27FC236}">
                <a16:creationId xmlns:a16="http://schemas.microsoft.com/office/drawing/2014/main" id="{27A2B8CD-E05A-9E38-C1EC-383D4F63DB97}"/>
              </a:ext>
            </a:extLst>
          </p:cNvPr>
          <p:cNvSpPr>
            <a:spLocks noGrp="1"/>
          </p:cNvSpPr>
          <p:nvPr>
            <p:ph type="body" sz="quarter" idx="64" hasCustomPrompt="1"/>
          </p:nvPr>
        </p:nvSpPr>
        <p:spPr>
          <a:xfrm>
            <a:off x="4470399" y="3026258"/>
            <a:ext cx="2303615" cy="6300622"/>
          </a:xfrm>
          <a:prstGeom prst="rect">
            <a:avLst/>
          </a:prstGeom>
          <a:noFill/>
        </p:spPr>
        <p:txBody>
          <a:bodyPr numCol="1" spcCol="288000" anchor="t">
            <a:noAutofit/>
          </a:bodyPr>
          <a:lstStyle>
            <a:lvl1pPr marL="0" indent="0" algn="l">
              <a:lnSpc>
                <a:spcPct val="100000"/>
              </a:lnSpc>
              <a:spcBef>
                <a:spcPts val="0"/>
              </a:spcBef>
              <a:buNone/>
              <a:defRPr sz="1100" b="0" i="0">
                <a:solidFill>
                  <a:srgbClr val="000000"/>
                </a:solidFill>
                <a:latin typeface="Calibri" panose="020F0502020204030204" pitchFamily="34" charset="0"/>
                <a:ea typeface="Open Sans" panose="020B0606030504020204" pitchFamily="34" charset="0"/>
                <a:cs typeface="Calibri" panose="020F0502020204030204" pitchFamily="34" charset="0"/>
              </a:defRPr>
            </a:lvl1pPr>
            <a:lvl2pPr marL="377967" indent="0">
              <a:buNone/>
              <a:defRPr sz="3200">
                <a:solidFill>
                  <a:srgbClr val="011E3B"/>
                </a:solidFill>
                <a:latin typeface="Montserrat" pitchFamily="2" charset="77"/>
              </a:defRPr>
            </a:lvl2pPr>
            <a:lvl3pPr marL="755934" indent="0">
              <a:buNone/>
              <a:defRPr sz="3200">
                <a:solidFill>
                  <a:srgbClr val="011E3B"/>
                </a:solidFill>
                <a:latin typeface="Montserrat" pitchFamily="2" charset="77"/>
              </a:defRPr>
            </a:lvl3pPr>
            <a:lvl4pPr marL="1133901" indent="0">
              <a:buNone/>
              <a:defRPr sz="3200">
                <a:solidFill>
                  <a:srgbClr val="011E3B"/>
                </a:solidFill>
                <a:latin typeface="Montserrat" pitchFamily="2" charset="77"/>
              </a:defRPr>
            </a:lvl4pPr>
            <a:lvl5pPr marL="1511869" indent="0">
              <a:buNone/>
              <a:defRPr sz="3200">
                <a:solidFill>
                  <a:srgbClr val="011E3B"/>
                </a:solidFill>
                <a:latin typeface="Montserrat" pitchFamily="2" charset="77"/>
              </a:defRPr>
            </a:lvl5pPr>
          </a:lstStyle>
          <a:p>
            <a:pPr lvl="0"/>
            <a:r>
              <a:rPr lang="en-GB" dirty="0"/>
              <a:t>Click to type</a:t>
            </a:r>
            <a:endParaRPr lang="en-US" dirty="0"/>
          </a:p>
        </p:txBody>
      </p:sp>
      <p:sp>
        <p:nvSpPr>
          <p:cNvPr id="5" name="Text Placeholder 32">
            <a:extLst>
              <a:ext uri="{FF2B5EF4-FFF2-40B4-BE49-F238E27FC236}">
                <a16:creationId xmlns:a16="http://schemas.microsoft.com/office/drawing/2014/main" id="{1CF09A97-22C6-B2A7-4E59-F259992053CC}"/>
              </a:ext>
            </a:extLst>
          </p:cNvPr>
          <p:cNvSpPr>
            <a:spLocks noGrp="1"/>
          </p:cNvSpPr>
          <p:nvPr>
            <p:ph type="body" sz="quarter" idx="61" hasCustomPrompt="1"/>
          </p:nvPr>
        </p:nvSpPr>
        <p:spPr>
          <a:xfrm>
            <a:off x="3412986" y="1582159"/>
            <a:ext cx="2396800" cy="671785"/>
          </a:xfrm>
          <a:prstGeom prst="rect">
            <a:avLst/>
          </a:prstGeom>
          <a:solidFill>
            <a:srgbClr val="C77362"/>
          </a:solidFill>
        </p:spPr>
        <p:txBody>
          <a:bodyPr anchor="ctr">
            <a:noAutofit/>
          </a:bodyPr>
          <a:lstStyle>
            <a:lvl1pPr marL="222250" indent="-22225" algn="l">
              <a:lnSpc>
                <a:spcPts val="3447"/>
              </a:lnSpc>
              <a:spcBef>
                <a:spcPts val="0"/>
              </a:spcBef>
              <a:buNone/>
              <a:tabLst>
                <a:tab pos="2970213" algn="l"/>
                <a:tab pos="3055938" algn="l"/>
              </a:tabLst>
              <a:defRPr sz="3175" b="1" i="0" spc="0">
                <a:solidFill>
                  <a:schemeClr val="bg1"/>
                </a:solidFill>
                <a:latin typeface="Calibri" panose="020F0502020204030204" pitchFamily="34" charset="0"/>
                <a:ea typeface="Open Sans" panose="020B0606030504020204" pitchFamily="34" charset="0"/>
                <a:cs typeface="Calibri" panose="020F0502020204030204" pitchFamily="34" charset="0"/>
              </a:defRPr>
            </a:lvl1pPr>
            <a:lvl2pPr marL="349818" indent="0">
              <a:buNone/>
              <a:defRPr sz="2962">
                <a:solidFill>
                  <a:srgbClr val="011E3B"/>
                </a:solidFill>
                <a:latin typeface="Montserrat" pitchFamily="2" charset="77"/>
              </a:defRPr>
            </a:lvl2pPr>
            <a:lvl3pPr marL="699636" indent="0">
              <a:buNone/>
              <a:defRPr sz="2962">
                <a:solidFill>
                  <a:srgbClr val="011E3B"/>
                </a:solidFill>
                <a:latin typeface="Montserrat" pitchFamily="2" charset="77"/>
              </a:defRPr>
            </a:lvl3pPr>
            <a:lvl4pPr marL="1049454" indent="0">
              <a:buNone/>
              <a:defRPr sz="2962">
                <a:solidFill>
                  <a:srgbClr val="011E3B"/>
                </a:solidFill>
                <a:latin typeface="Montserrat" pitchFamily="2" charset="77"/>
              </a:defRPr>
            </a:lvl4pPr>
            <a:lvl5pPr marL="1399273" indent="0">
              <a:buNone/>
              <a:defRPr sz="2962">
                <a:solidFill>
                  <a:srgbClr val="011E3B"/>
                </a:solidFill>
                <a:latin typeface="Montserrat" pitchFamily="2" charset="77"/>
              </a:defRPr>
            </a:lvl5pPr>
          </a:lstStyle>
          <a:p>
            <a:pPr lvl="0"/>
            <a:r>
              <a:rPr lang="en-US" dirty="0"/>
              <a:t>HEADING</a:t>
            </a:r>
          </a:p>
        </p:txBody>
      </p:sp>
      <p:sp>
        <p:nvSpPr>
          <p:cNvPr id="7" name="Slide Number Placeholder 5">
            <a:extLst>
              <a:ext uri="{FF2B5EF4-FFF2-40B4-BE49-F238E27FC236}">
                <a16:creationId xmlns:a16="http://schemas.microsoft.com/office/drawing/2014/main" id="{F4632C0E-CEDB-18F5-CE19-0B5B6AC9FBC4}"/>
              </a:ext>
            </a:extLst>
          </p:cNvPr>
          <p:cNvSpPr>
            <a:spLocks noGrp="1"/>
          </p:cNvSpPr>
          <p:nvPr>
            <p:ph type="sldNum" sz="quarter" idx="4"/>
          </p:nvPr>
        </p:nvSpPr>
        <p:spPr>
          <a:xfrm>
            <a:off x="7065451" y="10177176"/>
            <a:ext cx="361037" cy="569240"/>
          </a:xfrm>
          <a:prstGeom prst="rect">
            <a:avLst/>
          </a:prstGeom>
        </p:spPr>
        <p:txBody>
          <a:bodyPr vert="horz" lIns="91440" tIns="45720" rIns="91440" bIns="45720" rtlCol="0" anchor="ctr"/>
          <a:lstStyle>
            <a:lvl1pPr algn="ctr">
              <a:defRPr sz="800">
                <a:solidFill>
                  <a:schemeClr val="tx1"/>
                </a:solidFill>
              </a:defRPr>
            </a:lvl1pPr>
          </a:lstStyle>
          <a:p>
            <a:fld id="{48F63A3B-78C7-47BE-AE5E-E10140E04643}" type="slidenum">
              <a:rPr lang="en-US" smtClean="0"/>
              <a:pPr/>
              <a:t>‹#›</a:t>
            </a:fld>
            <a:endParaRPr lang="en-US" dirty="0"/>
          </a:p>
        </p:txBody>
      </p:sp>
    </p:spTree>
    <p:extLst>
      <p:ext uri="{BB962C8B-B14F-4D97-AF65-F5344CB8AC3E}">
        <p14:creationId xmlns:p14="http://schemas.microsoft.com/office/powerpoint/2010/main" val="376540736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userDrawn="1">
  <p:cSld name="Text/Photo 04">
    <p:spTree>
      <p:nvGrpSpPr>
        <p:cNvPr id="1" name=""/>
        <p:cNvGrpSpPr/>
        <p:nvPr/>
      </p:nvGrpSpPr>
      <p:grpSpPr>
        <a:xfrm>
          <a:off x="0" y="0"/>
          <a:ext cx="0" cy="0"/>
          <a:chOff x="0" y="0"/>
          <a:chExt cx="0" cy="0"/>
        </a:xfrm>
      </p:grpSpPr>
      <p:sp>
        <p:nvSpPr>
          <p:cNvPr id="9" name="Picture Placeholder 8">
            <a:extLst>
              <a:ext uri="{FF2B5EF4-FFF2-40B4-BE49-F238E27FC236}">
                <a16:creationId xmlns:a16="http://schemas.microsoft.com/office/drawing/2014/main" id="{77C73832-B67E-528A-890E-4A7D4124D3D7}"/>
              </a:ext>
            </a:extLst>
          </p:cNvPr>
          <p:cNvSpPr>
            <a:spLocks noGrp="1"/>
          </p:cNvSpPr>
          <p:nvPr>
            <p:ph type="pic" sz="quarter" idx="12"/>
          </p:nvPr>
        </p:nvSpPr>
        <p:spPr>
          <a:xfrm>
            <a:off x="0" y="989045"/>
            <a:ext cx="7559675" cy="3306230"/>
          </a:xfrm>
          <a:custGeom>
            <a:avLst/>
            <a:gdLst>
              <a:gd name="connsiteX0" fmla="*/ 0 w 7559675"/>
              <a:gd name="connsiteY0" fmla="*/ 0 h 6438123"/>
              <a:gd name="connsiteX1" fmla="*/ 7559675 w 7559675"/>
              <a:gd name="connsiteY1" fmla="*/ 0 h 6438123"/>
              <a:gd name="connsiteX2" fmla="*/ 7559675 w 7559675"/>
              <a:gd name="connsiteY2" fmla="*/ 6438123 h 6438123"/>
              <a:gd name="connsiteX3" fmla="*/ 5427210 w 7559675"/>
              <a:gd name="connsiteY3" fmla="*/ 6438123 h 6438123"/>
              <a:gd name="connsiteX4" fmla="*/ 5427210 w 7559675"/>
              <a:gd name="connsiteY4" fmla="*/ 5784980 h 6438123"/>
              <a:gd name="connsiteX5" fmla="*/ 2132467 w 7559675"/>
              <a:gd name="connsiteY5" fmla="*/ 5784980 h 6438123"/>
              <a:gd name="connsiteX6" fmla="*/ 2132467 w 7559675"/>
              <a:gd name="connsiteY6" fmla="*/ 6438123 h 6438123"/>
              <a:gd name="connsiteX7" fmla="*/ 0 w 7559675"/>
              <a:gd name="connsiteY7" fmla="*/ 6438123 h 643812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7559675" h="6438123">
                <a:moveTo>
                  <a:pt x="0" y="0"/>
                </a:moveTo>
                <a:lnTo>
                  <a:pt x="7559675" y="0"/>
                </a:lnTo>
                <a:lnTo>
                  <a:pt x="7559675" y="6438123"/>
                </a:lnTo>
                <a:lnTo>
                  <a:pt x="5427210" y="6438123"/>
                </a:lnTo>
                <a:lnTo>
                  <a:pt x="5427210" y="5784980"/>
                </a:lnTo>
                <a:lnTo>
                  <a:pt x="2132467" y="5784980"/>
                </a:lnTo>
                <a:lnTo>
                  <a:pt x="2132467" y="6438123"/>
                </a:lnTo>
                <a:lnTo>
                  <a:pt x="0" y="6438123"/>
                </a:lnTo>
                <a:close/>
              </a:path>
            </a:pathLst>
          </a:custGeom>
          <a:solidFill>
            <a:schemeClr val="bg1">
              <a:lumMod val="75000"/>
            </a:schemeClr>
          </a:solidFill>
        </p:spPr>
        <p:txBody>
          <a:bodyPr wrap="square">
            <a:noAutofit/>
          </a:bodyPr>
          <a:lstStyle>
            <a:lvl1pPr marL="0" indent="0" algn="ctr">
              <a:buFontTx/>
              <a:buNone/>
              <a:defRPr sz="1600" b="0" i="0">
                <a:latin typeface="Calibri" panose="020F0502020204030204" pitchFamily="34" charset="0"/>
              </a:defRPr>
            </a:lvl1pPr>
          </a:lstStyle>
          <a:p>
            <a:endParaRPr lang="en-US" dirty="0"/>
          </a:p>
          <a:p>
            <a:r>
              <a:rPr lang="en-US" dirty="0"/>
              <a:t>Drag Your Image Here</a:t>
            </a:r>
          </a:p>
        </p:txBody>
      </p:sp>
      <p:sp>
        <p:nvSpPr>
          <p:cNvPr id="10" name="Text Placeholder 32">
            <a:extLst>
              <a:ext uri="{FF2B5EF4-FFF2-40B4-BE49-F238E27FC236}">
                <a16:creationId xmlns:a16="http://schemas.microsoft.com/office/drawing/2014/main" id="{990660CD-B7D9-199E-208D-B1D4E74569D3}"/>
              </a:ext>
            </a:extLst>
          </p:cNvPr>
          <p:cNvSpPr>
            <a:spLocks noGrp="1"/>
          </p:cNvSpPr>
          <p:nvPr>
            <p:ph type="body" sz="quarter" idx="47" hasCustomPrompt="1"/>
          </p:nvPr>
        </p:nvSpPr>
        <p:spPr>
          <a:xfrm>
            <a:off x="2136258" y="4009491"/>
            <a:ext cx="3287155" cy="795499"/>
          </a:xfrm>
          <a:prstGeom prst="rect">
            <a:avLst/>
          </a:prstGeom>
        </p:spPr>
        <p:txBody>
          <a:bodyPr numCol="1">
            <a:noAutofit/>
          </a:bodyPr>
          <a:lstStyle>
            <a:lvl1pPr marL="0" indent="0" algn="ctr">
              <a:buNone/>
              <a:defRPr sz="1633" b="1" i="0">
                <a:solidFill>
                  <a:srgbClr val="000000"/>
                </a:solidFill>
                <a:latin typeface="Calibri" panose="020F0502020204030204" pitchFamily="34" charset="0"/>
                <a:ea typeface="Open Sans" panose="020B0606030504020204" pitchFamily="34" charset="0"/>
                <a:cs typeface="Calibri" panose="020F0502020204030204" pitchFamily="34" charset="0"/>
              </a:defRPr>
            </a:lvl1pPr>
            <a:lvl2pPr marL="342892" indent="0">
              <a:buNone/>
              <a:defRPr sz="2903">
                <a:solidFill>
                  <a:srgbClr val="011E3B"/>
                </a:solidFill>
                <a:latin typeface="Montserrat" pitchFamily="2" charset="77"/>
              </a:defRPr>
            </a:lvl2pPr>
            <a:lvl3pPr marL="685783" indent="0">
              <a:buNone/>
              <a:defRPr sz="2903">
                <a:solidFill>
                  <a:srgbClr val="011E3B"/>
                </a:solidFill>
                <a:latin typeface="Montserrat" pitchFamily="2" charset="77"/>
              </a:defRPr>
            </a:lvl3pPr>
            <a:lvl4pPr marL="1028675" indent="0">
              <a:buNone/>
              <a:defRPr sz="2903">
                <a:solidFill>
                  <a:srgbClr val="011E3B"/>
                </a:solidFill>
                <a:latin typeface="Montserrat" pitchFamily="2" charset="77"/>
              </a:defRPr>
            </a:lvl4pPr>
            <a:lvl5pPr marL="1371568" indent="0">
              <a:buNone/>
              <a:defRPr sz="2903">
                <a:solidFill>
                  <a:srgbClr val="011E3B"/>
                </a:solidFill>
                <a:latin typeface="Montserrat" pitchFamily="2" charset="77"/>
              </a:defRPr>
            </a:lvl5pPr>
          </a:lstStyle>
          <a:p>
            <a:pPr lvl="0"/>
            <a:r>
              <a:rPr lang="en-US" dirty="0"/>
              <a:t>Sub-Heading</a:t>
            </a:r>
          </a:p>
        </p:txBody>
      </p:sp>
      <p:sp>
        <p:nvSpPr>
          <p:cNvPr id="11" name="Text Placeholder 32">
            <a:extLst>
              <a:ext uri="{FF2B5EF4-FFF2-40B4-BE49-F238E27FC236}">
                <a16:creationId xmlns:a16="http://schemas.microsoft.com/office/drawing/2014/main" id="{8182FF0A-4573-EBE7-7AF3-A21A979A5935}"/>
              </a:ext>
            </a:extLst>
          </p:cNvPr>
          <p:cNvSpPr>
            <a:spLocks noGrp="1"/>
          </p:cNvSpPr>
          <p:nvPr>
            <p:ph type="body" sz="quarter" idx="48" hasCustomPrompt="1"/>
          </p:nvPr>
        </p:nvSpPr>
        <p:spPr>
          <a:xfrm>
            <a:off x="2147707" y="8453535"/>
            <a:ext cx="3282709" cy="1459976"/>
          </a:xfrm>
          <a:prstGeom prst="rect">
            <a:avLst/>
          </a:prstGeom>
        </p:spPr>
        <p:txBody>
          <a:bodyPr numCol="1" spcCol="288000" anchor="t">
            <a:noAutofit/>
          </a:bodyPr>
          <a:lstStyle>
            <a:lvl1pPr marL="0" indent="0" algn="ctr">
              <a:lnSpc>
                <a:spcPct val="100000"/>
              </a:lnSpc>
              <a:spcBef>
                <a:spcPts val="0"/>
              </a:spcBef>
              <a:buNone/>
              <a:defRPr sz="1100" b="0" i="0">
                <a:solidFill>
                  <a:srgbClr val="000000"/>
                </a:solidFill>
                <a:latin typeface="Calibri" panose="020F0502020204030204" pitchFamily="34" charset="0"/>
                <a:ea typeface="Open Sans" panose="020B0606030504020204" pitchFamily="34" charset="0"/>
                <a:cs typeface="Calibri" panose="020F0502020204030204" pitchFamily="34" charset="0"/>
              </a:defRPr>
            </a:lvl1pPr>
            <a:lvl2pPr marL="342892" indent="0">
              <a:buNone/>
              <a:defRPr sz="2903">
                <a:solidFill>
                  <a:srgbClr val="011E3B"/>
                </a:solidFill>
                <a:latin typeface="Montserrat" pitchFamily="2" charset="77"/>
              </a:defRPr>
            </a:lvl2pPr>
            <a:lvl3pPr marL="685783" indent="0">
              <a:buNone/>
              <a:defRPr sz="2903">
                <a:solidFill>
                  <a:srgbClr val="011E3B"/>
                </a:solidFill>
                <a:latin typeface="Montserrat" pitchFamily="2" charset="77"/>
              </a:defRPr>
            </a:lvl3pPr>
            <a:lvl4pPr marL="1028675" indent="0">
              <a:buNone/>
              <a:defRPr sz="2903">
                <a:solidFill>
                  <a:srgbClr val="011E3B"/>
                </a:solidFill>
                <a:latin typeface="Montserrat" pitchFamily="2" charset="77"/>
              </a:defRPr>
            </a:lvl4pPr>
            <a:lvl5pPr marL="1371568" indent="0">
              <a:buNone/>
              <a:defRPr sz="2903">
                <a:solidFill>
                  <a:srgbClr val="011E3B"/>
                </a:solidFill>
                <a:latin typeface="Montserrat" pitchFamily="2" charset="77"/>
              </a:defRPr>
            </a:lvl5pPr>
          </a:lstStyle>
          <a:p>
            <a:pPr lvl="0"/>
            <a:r>
              <a:rPr lang="en-GB" dirty="0"/>
              <a:t>Click to type</a:t>
            </a:r>
            <a:endParaRPr lang="en-US" dirty="0"/>
          </a:p>
        </p:txBody>
      </p:sp>
      <p:sp>
        <p:nvSpPr>
          <p:cNvPr id="12" name="Text Placeholder 32">
            <a:extLst>
              <a:ext uri="{FF2B5EF4-FFF2-40B4-BE49-F238E27FC236}">
                <a16:creationId xmlns:a16="http://schemas.microsoft.com/office/drawing/2014/main" id="{9BF25D27-FD9A-363A-D397-B15CE9D921A6}"/>
              </a:ext>
            </a:extLst>
          </p:cNvPr>
          <p:cNvSpPr>
            <a:spLocks noGrp="1"/>
          </p:cNvSpPr>
          <p:nvPr>
            <p:ph type="body" sz="quarter" idx="61" hasCustomPrompt="1"/>
          </p:nvPr>
        </p:nvSpPr>
        <p:spPr>
          <a:xfrm>
            <a:off x="2329226" y="653151"/>
            <a:ext cx="2901221" cy="671785"/>
          </a:xfrm>
          <a:prstGeom prst="rect">
            <a:avLst/>
          </a:prstGeom>
          <a:solidFill>
            <a:srgbClr val="B5B285"/>
          </a:solidFill>
        </p:spPr>
        <p:txBody>
          <a:bodyPr anchor="ctr">
            <a:noAutofit/>
          </a:bodyPr>
          <a:lstStyle>
            <a:lvl1pPr marL="17463" indent="0" algn="ctr">
              <a:lnSpc>
                <a:spcPts val="3447"/>
              </a:lnSpc>
              <a:spcBef>
                <a:spcPts val="0"/>
              </a:spcBef>
              <a:buNone/>
              <a:tabLst>
                <a:tab pos="2970213" algn="l"/>
                <a:tab pos="3055938" algn="l"/>
              </a:tabLst>
              <a:defRPr sz="3175" b="1" i="0" spc="0">
                <a:solidFill>
                  <a:schemeClr val="bg1"/>
                </a:solidFill>
                <a:latin typeface="Calibri" panose="020F0502020204030204" pitchFamily="34" charset="0"/>
                <a:ea typeface="Open Sans" panose="020B0606030504020204" pitchFamily="34" charset="0"/>
                <a:cs typeface="Calibri" panose="020F0502020204030204" pitchFamily="34" charset="0"/>
              </a:defRPr>
            </a:lvl1pPr>
            <a:lvl2pPr marL="349818" indent="0">
              <a:buNone/>
              <a:defRPr sz="2962">
                <a:solidFill>
                  <a:srgbClr val="011E3B"/>
                </a:solidFill>
                <a:latin typeface="Montserrat" pitchFamily="2" charset="77"/>
              </a:defRPr>
            </a:lvl2pPr>
            <a:lvl3pPr marL="699636" indent="0">
              <a:buNone/>
              <a:defRPr sz="2962">
                <a:solidFill>
                  <a:srgbClr val="011E3B"/>
                </a:solidFill>
                <a:latin typeface="Montserrat" pitchFamily="2" charset="77"/>
              </a:defRPr>
            </a:lvl3pPr>
            <a:lvl4pPr marL="1049454" indent="0">
              <a:buNone/>
              <a:defRPr sz="2962">
                <a:solidFill>
                  <a:srgbClr val="011E3B"/>
                </a:solidFill>
                <a:latin typeface="Montserrat" pitchFamily="2" charset="77"/>
              </a:defRPr>
            </a:lvl4pPr>
            <a:lvl5pPr marL="1399273" indent="0">
              <a:buNone/>
              <a:defRPr sz="2962">
                <a:solidFill>
                  <a:srgbClr val="011E3B"/>
                </a:solidFill>
                <a:latin typeface="Montserrat" pitchFamily="2" charset="77"/>
              </a:defRPr>
            </a:lvl5pPr>
          </a:lstStyle>
          <a:p>
            <a:pPr lvl="0"/>
            <a:r>
              <a:rPr lang="en-US" dirty="0"/>
              <a:t>HEADING</a:t>
            </a:r>
          </a:p>
        </p:txBody>
      </p:sp>
      <p:sp>
        <p:nvSpPr>
          <p:cNvPr id="13" name="Slide Number Placeholder 5">
            <a:extLst>
              <a:ext uri="{FF2B5EF4-FFF2-40B4-BE49-F238E27FC236}">
                <a16:creationId xmlns:a16="http://schemas.microsoft.com/office/drawing/2014/main" id="{46DE8794-A48B-56F6-CB0E-79879BFAC71A}"/>
              </a:ext>
            </a:extLst>
          </p:cNvPr>
          <p:cNvSpPr>
            <a:spLocks noGrp="1"/>
          </p:cNvSpPr>
          <p:nvPr>
            <p:ph type="sldNum" sz="quarter" idx="4"/>
          </p:nvPr>
        </p:nvSpPr>
        <p:spPr>
          <a:xfrm>
            <a:off x="7065451" y="10177176"/>
            <a:ext cx="361037" cy="569240"/>
          </a:xfrm>
          <a:prstGeom prst="rect">
            <a:avLst/>
          </a:prstGeom>
        </p:spPr>
        <p:txBody>
          <a:bodyPr vert="horz" lIns="91440" tIns="45720" rIns="91440" bIns="45720" rtlCol="0" anchor="ctr"/>
          <a:lstStyle>
            <a:lvl1pPr algn="ctr">
              <a:defRPr sz="800">
                <a:solidFill>
                  <a:schemeClr val="tx1"/>
                </a:solidFill>
              </a:defRPr>
            </a:lvl1pPr>
          </a:lstStyle>
          <a:p>
            <a:fld id="{48F63A3B-78C7-47BE-AE5E-E10140E04643}" type="slidenum">
              <a:rPr lang="en-US" smtClean="0"/>
              <a:pPr/>
              <a:t>‹#›</a:t>
            </a:fld>
            <a:endParaRPr lang="en-US" dirty="0"/>
          </a:p>
        </p:txBody>
      </p:sp>
    </p:spTree>
    <p:extLst>
      <p:ext uri="{BB962C8B-B14F-4D97-AF65-F5344CB8AC3E}">
        <p14:creationId xmlns:p14="http://schemas.microsoft.com/office/powerpoint/2010/main" val="2770258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1_Text/Photo 04">
    <p:spTree>
      <p:nvGrpSpPr>
        <p:cNvPr id="1" name=""/>
        <p:cNvGrpSpPr/>
        <p:nvPr/>
      </p:nvGrpSpPr>
      <p:grpSpPr>
        <a:xfrm>
          <a:off x="0" y="0"/>
          <a:ext cx="0" cy="0"/>
          <a:chOff x="0" y="0"/>
          <a:chExt cx="0" cy="0"/>
        </a:xfrm>
      </p:grpSpPr>
      <p:sp>
        <p:nvSpPr>
          <p:cNvPr id="9" name="Picture Placeholder 8">
            <a:extLst>
              <a:ext uri="{FF2B5EF4-FFF2-40B4-BE49-F238E27FC236}">
                <a16:creationId xmlns:a16="http://schemas.microsoft.com/office/drawing/2014/main" id="{77C73832-B67E-528A-890E-4A7D4124D3D7}"/>
              </a:ext>
            </a:extLst>
          </p:cNvPr>
          <p:cNvSpPr>
            <a:spLocks noGrp="1"/>
          </p:cNvSpPr>
          <p:nvPr>
            <p:ph type="pic" sz="quarter" idx="12"/>
          </p:nvPr>
        </p:nvSpPr>
        <p:spPr>
          <a:xfrm>
            <a:off x="0" y="989044"/>
            <a:ext cx="7559675" cy="6438123"/>
          </a:xfrm>
          <a:custGeom>
            <a:avLst/>
            <a:gdLst>
              <a:gd name="connsiteX0" fmla="*/ 0 w 7559675"/>
              <a:gd name="connsiteY0" fmla="*/ 0 h 6438123"/>
              <a:gd name="connsiteX1" fmla="*/ 7559675 w 7559675"/>
              <a:gd name="connsiteY1" fmla="*/ 0 h 6438123"/>
              <a:gd name="connsiteX2" fmla="*/ 7559675 w 7559675"/>
              <a:gd name="connsiteY2" fmla="*/ 6438123 h 6438123"/>
              <a:gd name="connsiteX3" fmla="*/ 5427210 w 7559675"/>
              <a:gd name="connsiteY3" fmla="*/ 6438123 h 6438123"/>
              <a:gd name="connsiteX4" fmla="*/ 5427210 w 7559675"/>
              <a:gd name="connsiteY4" fmla="*/ 5784980 h 6438123"/>
              <a:gd name="connsiteX5" fmla="*/ 2132467 w 7559675"/>
              <a:gd name="connsiteY5" fmla="*/ 5784980 h 6438123"/>
              <a:gd name="connsiteX6" fmla="*/ 2132467 w 7559675"/>
              <a:gd name="connsiteY6" fmla="*/ 6438123 h 6438123"/>
              <a:gd name="connsiteX7" fmla="*/ 0 w 7559675"/>
              <a:gd name="connsiteY7" fmla="*/ 6438123 h 643812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7559675" h="6438123">
                <a:moveTo>
                  <a:pt x="0" y="0"/>
                </a:moveTo>
                <a:lnTo>
                  <a:pt x="7559675" y="0"/>
                </a:lnTo>
                <a:lnTo>
                  <a:pt x="7559675" y="6438123"/>
                </a:lnTo>
                <a:lnTo>
                  <a:pt x="5427210" y="6438123"/>
                </a:lnTo>
                <a:lnTo>
                  <a:pt x="5427210" y="5784980"/>
                </a:lnTo>
                <a:lnTo>
                  <a:pt x="2132467" y="5784980"/>
                </a:lnTo>
                <a:lnTo>
                  <a:pt x="2132467" y="6438123"/>
                </a:lnTo>
                <a:lnTo>
                  <a:pt x="0" y="6438123"/>
                </a:lnTo>
                <a:close/>
              </a:path>
            </a:pathLst>
          </a:custGeom>
          <a:solidFill>
            <a:schemeClr val="bg1">
              <a:lumMod val="75000"/>
            </a:schemeClr>
          </a:solidFill>
        </p:spPr>
        <p:txBody>
          <a:bodyPr wrap="square">
            <a:noAutofit/>
          </a:bodyPr>
          <a:lstStyle>
            <a:lvl1pPr marL="0" indent="0" algn="ctr">
              <a:buFontTx/>
              <a:buNone/>
              <a:defRPr sz="1600" b="0" i="0">
                <a:latin typeface="Calibri" panose="020F0502020204030204" pitchFamily="34" charset="0"/>
              </a:defRPr>
            </a:lvl1pPr>
          </a:lstStyle>
          <a:p>
            <a:endParaRPr lang="en-US" dirty="0"/>
          </a:p>
          <a:p>
            <a:r>
              <a:rPr lang="en-US" dirty="0"/>
              <a:t>Drag Your Image Here</a:t>
            </a:r>
          </a:p>
        </p:txBody>
      </p:sp>
      <p:sp>
        <p:nvSpPr>
          <p:cNvPr id="10" name="Text Placeholder 32">
            <a:extLst>
              <a:ext uri="{FF2B5EF4-FFF2-40B4-BE49-F238E27FC236}">
                <a16:creationId xmlns:a16="http://schemas.microsoft.com/office/drawing/2014/main" id="{990660CD-B7D9-199E-208D-B1D4E74569D3}"/>
              </a:ext>
            </a:extLst>
          </p:cNvPr>
          <p:cNvSpPr>
            <a:spLocks noGrp="1"/>
          </p:cNvSpPr>
          <p:nvPr>
            <p:ph type="body" sz="quarter" idx="47" hasCustomPrompt="1"/>
          </p:nvPr>
        </p:nvSpPr>
        <p:spPr>
          <a:xfrm>
            <a:off x="2140153" y="7029417"/>
            <a:ext cx="3287155" cy="795499"/>
          </a:xfrm>
          <a:prstGeom prst="rect">
            <a:avLst/>
          </a:prstGeom>
        </p:spPr>
        <p:txBody>
          <a:bodyPr numCol="1">
            <a:noAutofit/>
          </a:bodyPr>
          <a:lstStyle>
            <a:lvl1pPr marL="0" indent="0" algn="ctr">
              <a:buNone/>
              <a:defRPr sz="1633" b="1" i="0">
                <a:solidFill>
                  <a:srgbClr val="000000"/>
                </a:solidFill>
                <a:latin typeface="Calibri" panose="020F0502020204030204" pitchFamily="34" charset="0"/>
                <a:ea typeface="Open Sans" panose="020B0606030504020204" pitchFamily="34" charset="0"/>
                <a:cs typeface="Calibri" panose="020F0502020204030204" pitchFamily="34" charset="0"/>
              </a:defRPr>
            </a:lvl1pPr>
            <a:lvl2pPr marL="342892" indent="0">
              <a:buNone/>
              <a:defRPr sz="2903">
                <a:solidFill>
                  <a:srgbClr val="011E3B"/>
                </a:solidFill>
                <a:latin typeface="Montserrat" pitchFamily="2" charset="77"/>
              </a:defRPr>
            </a:lvl2pPr>
            <a:lvl3pPr marL="685783" indent="0">
              <a:buNone/>
              <a:defRPr sz="2903">
                <a:solidFill>
                  <a:srgbClr val="011E3B"/>
                </a:solidFill>
                <a:latin typeface="Montserrat" pitchFamily="2" charset="77"/>
              </a:defRPr>
            </a:lvl3pPr>
            <a:lvl4pPr marL="1028675" indent="0">
              <a:buNone/>
              <a:defRPr sz="2903">
                <a:solidFill>
                  <a:srgbClr val="011E3B"/>
                </a:solidFill>
                <a:latin typeface="Montserrat" pitchFamily="2" charset="77"/>
              </a:defRPr>
            </a:lvl4pPr>
            <a:lvl5pPr marL="1371568" indent="0">
              <a:buNone/>
              <a:defRPr sz="2903">
                <a:solidFill>
                  <a:srgbClr val="011E3B"/>
                </a:solidFill>
                <a:latin typeface="Montserrat" pitchFamily="2" charset="77"/>
              </a:defRPr>
            </a:lvl5pPr>
          </a:lstStyle>
          <a:p>
            <a:pPr lvl="0"/>
            <a:r>
              <a:rPr lang="en-US" dirty="0"/>
              <a:t>Sub-Heading</a:t>
            </a:r>
          </a:p>
        </p:txBody>
      </p:sp>
      <p:sp>
        <p:nvSpPr>
          <p:cNvPr id="11" name="Text Placeholder 32">
            <a:extLst>
              <a:ext uri="{FF2B5EF4-FFF2-40B4-BE49-F238E27FC236}">
                <a16:creationId xmlns:a16="http://schemas.microsoft.com/office/drawing/2014/main" id="{8182FF0A-4573-EBE7-7AF3-A21A979A5935}"/>
              </a:ext>
            </a:extLst>
          </p:cNvPr>
          <p:cNvSpPr>
            <a:spLocks noGrp="1"/>
          </p:cNvSpPr>
          <p:nvPr>
            <p:ph type="body" sz="quarter" idx="48" hasCustomPrompt="1"/>
          </p:nvPr>
        </p:nvSpPr>
        <p:spPr>
          <a:xfrm>
            <a:off x="2147707" y="8453535"/>
            <a:ext cx="3282709" cy="1459976"/>
          </a:xfrm>
          <a:prstGeom prst="rect">
            <a:avLst/>
          </a:prstGeom>
        </p:spPr>
        <p:txBody>
          <a:bodyPr numCol="1" spcCol="288000" anchor="t">
            <a:noAutofit/>
          </a:bodyPr>
          <a:lstStyle>
            <a:lvl1pPr marL="0" indent="0" algn="ctr">
              <a:lnSpc>
                <a:spcPct val="100000"/>
              </a:lnSpc>
              <a:spcBef>
                <a:spcPts val="0"/>
              </a:spcBef>
              <a:buNone/>
              <a:defRPr sz="1100" b="0" i="0">
                <a:solidFill>
                  <a:srgbClr val="000000"/>
                </a:solidFill>
                <a:latin typeface="Calibri" panose="020F0502020204030204" pitchFamily="34" charset="0"/>
                <a:ea typeface="Open Sans" panose="020B0606030504020204" pitchFamily="34" charset="0"/>
                <a:cs typeface="Calibri" panose="020F0502020204030204" pitchFamily="34" charset="0"/>
              </a:defRPr>
            </a:lvl1pPr>
            <a:lvl2pPr marL="342892" indent="0">
              <a:buNone/>
              <a:defRPr sz="2903">
                <a:solidFill>
                  <a:srgbClr val="011E3B"/>
                </a:solidFill>
                <a:latin typeface="Montserrat" pitchFamily="2" charset="77"/>
              </a:defRPr>
            </a:lvl2pPr>
            <a:lvl3pPr marL="685783" indent="0">
              <a:buNone/>
              <a:defRPr sz="2903">
                <a:solidFill>
                  <a:srgbClr val="011E3B"/>
                </a:solidFill>
                <a:latin typeface="Montserrat" pitchFamily="2" charset="77"/>
              </a:defRPr>
            </a:lvl3pPr>
            <a:lvl4pPr marL="1028675" indent="0">
              <a:buNone/>
              <a:defRPr sz="2903">
                <a:solidFill>
                  <a:srgbClr val="011E3B"/>
                </a:solidFill>
                <a:latin typeface="Montserrat" pitchFamily="2" charset="77"/>
              </a:defRPr>
            </a:lvl4pPr>
            <a:lvl5pPr marL="1371568" indent="0">
              <a:buNone/>
              <a:defRPr sz="2903">
                <a:solidFill>
                  <a:srgbClr val="011E3B"/>
                </a:solidFill>
                <a:latin typeface="Montserrat" pitchFamily="2" charset="77"/>
              </a:defRPr>
            </a:lvl5pPr>
          </a:lstStyle>
          <a:p>
            <a:pPr lvl="0"/>
            <a:r>
              <a:rPr lang="en-GB" dirty="0"/>
              <a:t>Click to type</a:t>
            </a:r>
            <a:endParaRPr lang="en-US" dirty="0"/>
          </a:p>
        </p:txBody>
      </p:sp>
      <p:sp>
        <p:nvSpPr>
          <p:cNvPr id="12" name="Text Placeholder 32">
            <a:extLst>
              <a:ext uri="{FF2B5EF4-FFF2-40B4-BE49-F238E27FC236}">
                <a16:creationId xmlns:a16="http://schemas.microsoft.com/office/drawing/2014/main" id="{9BF25D27-FD9A-363A-D397-B15CE9D921A6}"/>
              </a:ext>
            </a:extLst>
          </p:cNvPr>
          <p:cNvSpPr>
            <a:spLocks noGrp="1"/>
          </p:cNvSpPr>
          <p:nvPr>
            <p:ph type="body" sz="quarter" idx="61" hasCustomPrompt="1"/>
          </p:nvPr>
        </p:nvSpPr>
        <p:spPr>
          <a:xfrm>
            <a:off x="2329226" y="653151"/>
            <a:ext cx="2901221" cy="671785"/>
          </a:xfrm>
          <a:prstGeom prst="rect">
            <a:avLst/>
          </a:prstGeom>
          <a:solidFill>
            <a:srgbClr val="B5B285"/>
          </a:solidFill>
        </p:spPr>
        <p:txBody>
          <a:bodyPr anchor="ctr">
            <a:noAutofit/>
          </a:bodyPr>
          <a:lstStyle>
            <a:lvl1pPr marL="17463" indent="0" algn="ctr">
              <a:lnSpc>
                <a:spcPts val="3447"/>
              </a:lnSpc>
              <a:spcBef>
                <a:spcPts val="0"/>
              </a:spcBef>
              <a:buNone/>
              <a:tabLst>
                <a:tab pos="2970213" algn="l"/>
                <a:tab pos="3055938" algn="l"/>
              </a:tabLst>
              <a:defRPr sz="3175" b="1" i="0" spc="0">
                <a:solidFill>
                  <a:schemeClr val="bg1"/>
                </a:solidFill>
                <a:latin typeface="Calibri" panose="020F0502020204030204" pitchFamily="34" charset="0"/>
                <a:ea typeface="Open Sans" panose="020B0606030504020204" pitchFamily="34" charset="0"/>
                <a:cs typeface="Calibri" panose="020F0502020204030204" pitchFamily="34" charset="0"/>
              </a:defRPr>
            </a:lvl1pPr>
            <a:lvl2pPr marL="349818" indent="0">
              <a:buNone/>
              <a:defRPr sz="2962">
                <a:solidFill>
                  <a:srgbClr val="011E3B"/>
                </a:solidFill>
                <a:latin typeface="Montserrat" pitchFamily="2" charset="77"/>
              </a:defRPr>
            </a:lvl2pPr>
            <a:lvl3pPr marL="699636" indent="0">
              <a:buNone/>
              <a:defRPr sz="2962">
                <a:solidFill>
                  <a:srgbClr val="011E3B"/>
                </a:solidFill>
                <a:latin typeface="Montserrat" pitchFamily="2" charset="77"/>
              </a:defRPr>
            </a:lvl3pPr>
            <a:lvl4pPr marL="1049454" indent="0">
              <a:buNone/>
              <a:defRPr sz="2962">
                <a:solidFill>
                  <a:srgbClr val="011E3B"/>
                </a:solidFill>
                <a:latin typeface="Montserrat" pitchFamily="2" charset="77"/>
              </a:defRPr>
            </a:lvl4pPr>
            <a:lvl5pPr marL="1399273" indent="0">
              <a:buNone/>
              <a:defRPr sz="2962">
                <a:solidFill>
                  <a:srgbClr val="011E3B"/>
                </a:solidFill>
                <a:latin typeface="Montserrat" pitchFamily="2" charset="77"/>
              </a:defRPr>
            </a:lvl5pPr>
          </a:lstStyle>
          <a:p>
            <a:pPr lvl="0"/>
            <a:r>
              <a:rPr lang="en-US" dirty="0"/>
              <a:t>HEADING</a:t>
            </a:r>
          </a:p>
        </p:txBody>
      </p:sp>
      <p:sp>
        <p:nvSpPr>
          <p:cNvPr id="13" name="Slide Number Placeholder 5">
            <a:extLst>
              <a:ext uri="{FF2B5EF4-FFF2-40B4-BE49-F238E27FC236}">
                <a16:creationId xmlns:a16="http://schemas.microsoft.com/office/drawing/2014/main" id="{46DE8794-A48B-56F6-CB0E-79879BFAC71A}"/>
              </a:ext>
            </a:extLst>
          </p:cNvPr>
          <p:cNvSpPr>
            <a:spLocks noGrp="1"/>
          </p:cNvSpPr>
          <p:nvPr>
            <p:ph type="sldNum" sz="quarter" idx="4"/>
          </p:nvPr>
        </p:nvSpPr>
        <p:spPr>
          <a:xfrm>
            <a:off x="7065451" y="10177176"/>
            <a:ext cx="361037" cy="569240"/>
          </a:xfrm>
          <a:prstGeom prst="rect">
            <a:avLst/>
          </a:prstGeom>
        </p:spPr>
        <p:txBody>
          <a:bodyPr vert="horz" lIns="91440" tIns="45720" rIns="91440" bIns="45720" rtlCol="0" anchor="ctr"/>
          <a:lstStyle>
            <a:lvl1pPr algn="ctr">
              <a:defRPr sz="800">
                <a:solidFill>
                  <a:schemeClr val="tx1"/>
                </a:solidFill>
              </a:defRPr>
            </a:lvl1pPr>
          </a:lstStyle>
          <a:p>
            <a:fld id="{48F63A3B-78C7-47BE-AE5E-E10140E04643}" type="slidenum">
              <a:rPr lang="en-US" smtClean="0"/>
              <a:pPr/>
              <a:t>‹#›</a:t>
            </a:fld>
            <a:endParaRPr lang="en-US" dirty="0"/>
          </a:p>
        </p:txBody>
      </p:sp>
    </p:spTree>
    <p:extLst>
      <p:ext uri="{BB962C8B-B14F-4D97-AF65-F5344CB8AC3E}">
        <p14:creationId xmlns:p14="http://schemas.microsoft.com/office/powerpoint/2010/main" val="295822584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Photo Selection 02">
    <p:spTree>
      <p:nvGrpSpPr>
        <p:cNvPr id="1" name=""/>
        <p:cNvGrpSpPr/>
        <p:nvPr/>
      </p:nvGrpSpPr>
      <p:grpSpPr>
        <a:xfrm>
          <a:off x="0" y="0"/>
          <a:ext cx="0" cy="0"/>
          <a:chOff x="0" y="0"/>
          <a:chExt cx="0" cy="0"/>
        </a:xfrm>
      </p:grpSpPr>
      <p:sp>
        <p:nvSpPr>
          <p:cNvPr id="17" name="Picture Placeholder 16">
            <a:extLst>
              <a:ext uri="{FF2B5EF4-FFF2-40B4-BE49-F238E27FC236}">
                <a16:creationId xmlns:a16="http://schemas.microsoft.com/office/drawing/2014/main" id="{E76EDCFF-FBBF-4ED3-9461-9DE41ACEF489}"/>
              </a:ext>
            </a:extLst>
          </p:cNvPr>
          <p:cNvSpPr>
            <a:spLocks noGrp="1"/>
          </p:cNvSpPr>
          <p:nvPr>
            <p:ph type="pic" sz="quarter" idx="15"/>
          </p:nvPr>
        </p:nvSpPr>
        <p:spPr>
          <a:xfrm>
            <a:off x="3951841" y="6257647"/>
            <a:ext cx="2830872" cy="3671043"/>
          </a:xfrm>
          <a:custGeom>
            <a:avLst/>
            <a:gdLst>
              <a:gd name="connsiteX0" fmla="*/ 0 w 5136231"/>
              <a:gd name="connsiteY0" fmla="*/ 0 h 6802466"/>
              <a:gd name="connsiteX1" fmla="*/ 5136231 w 5136231"/>
              <a:gd name="connsiteY1" fmla="*/ 0 h 6802466"/>
              <a:gd name="connsiteX2" fmla="*/ 5136231 w 5136231"/>
              <a:gd name="connsiteY2" fmla="*/ 6802466 h 6802466"/>
              <a:gd name="connsiteX3" fmla="*/ 0 w 5136231"/>
              <a:gd name="connsiteY3" fmla="*/ 6802466 h 6802466"/>
            </a:gdLst>
            <a:ahLst/>
            <a:cxnLst>
              <a:cxn ang="0">
                <a:pos x="connsiteX0" y="connsiteY0"/>
              </a:cxn>
              <a:cxn ang="0">
                <a:pos x="connsiteX1" y="connsiteY1"/>
              </a:cxn>
              <a:cxn ang="0">
                <a:pos x="connsiteX2" y="connsiteY2"/>
              </a:cxn>
              <a:cxn ang="0">
                <a:pos x="connsiteX3" y="connsiteY3"/>
              </a:cxn>
            </a:cxnLst>
            <a:rect l="l" t="t" r="r" b="b"/>
            <a:pathLst>
              <a:path w="5136231" h="6802466">
                <a:moveTo>
                  <a:pt x="0" y="0"/>
                </a:moveTo>
                <a:lnTo>
                  <a:pt x="5136231" y="0"/>
                </a:lnTo>
                <a:lnTo>
                  <a:pt x="5136231" y="6802466"/>
                </a:lnTo>
                <a:lnTo>
                  <a:pt x="0" y="6802466"/>
                </a:lnTo>
                <a:close/>
              </a:path>
            </a:pathLst>
          </a:custGeom>
          <a:solidFill>
            <a:schemeClr val="bg1">
              <a:lumMod val="75000"/>
            </a:schemeClr>
          </a:solidFill>
        </p:spPr>
        <p:txBody>
          <a:bodyPr wrap="square">
            <a:noAutofit/>
          </a:bodyPr>
          <a:lstStyle>
            <a:lvl1pPr marL="0" indent="0" algn="ctr">
              <a:buFontTx/>
              <a:buNone/>
              <a:defRPr sz="1727">
                <a:latin typeface="Montserrat" panose="00000500000000000000" pitchFamily="50" charset="0"/>
              </a:defRPr>
            </a:lvl1pPr>
          </a:lstStyle>
          <a:p>
            <a:endParaRPr lang="en-US" dirty="0"/>
          </a:p>
          <a:p>
            <a:r>
              <a:rPr lang="en-US" dirty="0"/>
              <a:t>Drag Your Image Here</a:t>
            </a:r>
          </a:p>
        </p:txBody>
      </p:sp>
      <p:sp>
        <p:nvSpPr>
          <p:cNvPr id="15" name="Picture Placeholder 14">
            <a:extLst>
              <a:ext uri="{FF2B5EF4-FFF2-40B4-BE49-F238E27FC236}">
                <a16:creationId xmlns:a16="http://schemas.microsoft.com/office/drawing/2014/main" id="{3A67D6CF-A0E3-4ED8-BDA4-887715914D66}"/>
              </a:ext>
            </a:extLst>
          </p:cNvPr>
          <p:cNvSpPr>
            <a:spLocks noGrp="1"/>
          </p:cNvSpPr>
          <p:nvPr>
            <p:ph type="pic" sz="quarter" idx="14"/>
          </p:nvPr>
        </p:nvSpPr>
        <p:spPr>
          <a:xfrm>
            <a:off x="806861" y="783662"/>
            <a:ext cx="2830872" cy="3650504"/>
          </a:xfrm>
          <a:custGeom>
            <a:avLst/>
            <a:gdLst>
              <a:gd name="connsiteX0" fmla="*/ 0 w 5136231"/>
              <a:gd name="connsiteY0" fmla="*/ 0 h 6764408"/>
              <a:gd name="connsiteX1" fmla="*/ 5136231 w 5136231"/>
              <a:gd name="connsiteY1" fmla="*/ 0 h 6764408"/>
              <a:gd name="connsiteX2" fmla="*/ 5136231 w 5136231"/>
              <a:gd name="connsiteY2" fmla="*/ 6764408 h 6764408"/>
              <a:gd name="connsiteX3" fmla="*/ 0 w 5136231"/>
              <a:gd name="connsiteY3" fmla="*/ 6764408 h 6764408"/>
            </a:gdLst>
            <a:ahLst/>
            <a:cxnLst>
              <a:cxn ang="0">
                <a:pos x="connsiteX0" y="connsiteY0"/>
              </a:cxn>
              <a:cxn ang="0">
                <a:pos x="connsiteX1" y="connsiteY1"/>
              </a:cxn>
              <a:cxn ang="0">
                <a:pos x="connsiteX2" y="connsiteY2"/>
              </a:cxn>
              <a:cxn ang="0">
                <a:pos x="connsiteX3" y="connsiteY3"/>
              </a:cxn>
            </a:cxnLst>
            <a:rect l="l" t="t" r="r" b="b"/>
            <a:pathLst>
              <a:path w="5136231" h="6764408">
                <a:moveTo>
                  <a:pt x="0" y="0"/>
                </a:moveTo>
                <a:lnTo>
                  <a:pt x="5136231" y="0"/>
                </a:lnTo>
                <a:lnTo>
                  <a:pt x="5136231" y="6764408"/>
                </a:lnTo>
                <a:lnTo>
                  <a:pt x="0" y="6764408"/>
                </a:lnTo>
                <a:close/>
              </a:path>
            </a:pathLst>
          </a:custGeom>
          <a:solidFill>
            <a:schemeClr val="bg1">
              <a:lumMod val="75000"/>
            </a:schemeClr>
          </a:solidFill>
        </p:spPr>
        <p:txBody>
          <a:bodyPr wrap="square">
            <a:noAutofit/>
          </a:bodyPr>
          <a:lstStyle>
            <a:lvl1pPr marL="0" indent="0" algn="ctr">
              <a:buFontTx/>
              <a:buNone/>
              <a:defRPr sz="1727">
                <a:latin typeface="Montserrat" panose="00000500000000000000" pitchFamily="50" charset="0"/>
              </a:defRPr>
            </a:lvl1pPr>
          </a:lstStyle>
          <a:p>
            <a:endParaRPr lang="en-US" dirty="0"/>
          </a:p>
          <a:p>
            <a:r>
              <a:rPr lang="en-US" dirty="0"/>
              <a:t>Drag Your Image Here</a:t>
            </a:r>
          </a:p>
        </p:txBody>
      </p:sp>
      <p:sp>
        <p:nvSpPr>
          <p:cNvPr id="12" name="Picture Placeholder 11">
            <a:extLst>
              <a:ext uri="{FF2B5EF4-FFF2-40B4-BE49-F238E27FC236}">
                <a16:creationId xmlns:a16="http://schemas.microsoft.com/office/drawing/2014/main" id="{34239E21-F0F4-4208-B695-5A3D3D7E26B4}"/>
              </a:ext>
            </a:extLst>
          </p:cNvPr>
          <p:cNvSpPr>
            <a:spLocks noGrp="1"/>
          </p:cNvSpPr>
          <p:nvPr>
            <p:ph type="pic" sz="quarter" idx="12"/>
          </p:nvPr>
        </p:nvSpPr>
        <p:spPr>
          <a:xfrm>
            <a:off x="3947744" y="783661"/>
            <a:ext cx="2830872" cy="5210803"/>
          </a:xfrm>
          <a:custGeom>
            <a:avLst/>
            <a:gdLst>
              <a:gd name="connsiteX0" fmla="*/ 0 w 5136231"/>
              <a:gd name="connsiteY0" fmla="*/ 0 h 9655652"/>
              <a:gd name="connsiteX1" fmla="*/ 5136231 w 5136231"/>
              <a:gd name="connsiteY1" fmla="*/ 0 h 9655652"/>
              <a:gd name="connsiteX2" fmla="*/ 5136231 w 5136231"/>
              <a:gd name="connsiteY2" fmla="*/ 9655652 h 9655652"/>
              <a:gd name="connsiteX3" fmla="*/ 0 w 5136231"/>
              <a:gd name="connsiteY3" fmla="*/ 9655652 h 9655652"/>
            </a:gdLst>
            <a:ahLst/>
            <a:cxnLst>
              <a:cxn ang="0">
                <a:pos x="connsiteX0" y="connsiteY0"/>
              </a:cxn>
              <a:cxn ang="0">
                <a:pos x="connsiteX1" y="connsiteY1"/>
              </a:cxn>
              <a:cxn ang="0">
                <a:pos x="connsiteX2" y="connsiteY2"/>
              </a:cxn>
              <a:cxn ang="0">
                <a:pos x="connsiteX3" y="connsiteY3"/>
              </a:cxn>
            </a:cxnLst>
            <a:rect l="l" t="t" r="r" b="b"/>
            <a:pathLst>
              <a:path w="5136231" h="9655652">
                <a:moveTo>
                  <a:pt x="0" y="0"/>
                </a:moveTo>
                <a:lnTo>
                  <a:pt x="5136231" y="0"/>
                </a:lnTo>
                <a:lnTo>
                  <a:pt x="5136231" y="9655652"/>
                </a:lnTo>
                <a:lnTo>
                  <a:pt x="0" y="9655652"/>
                </a:lnTo>
                <a:close/>
              </a:path>
            </a:pathLst>
          </a:custGeom>
          <a:solidFill>
            <a:schemeClr val="bg1">
              <a:lumMod val="75000"/>
            </a:schemeClr>
          </a:solidFill>
        </p:spPr>
        <p:txBody>
          <a:bodyPr wrap="square">
            <a:noAutofit/>
          </a:bodyPr>
          <a:lstStyle>
            <a:lvl1pPr marL="0" indent="0" algn="ctr">
              <a:buFontTx/>
              <a:buNone/>
              <a:defRPr sz="1727">
                <a:latin typeface="Montserrat" panose="00000500000000000000" pitchFamily="50" charset="0"/>
              </a:defRPr>
            </a:lvl1pPr>
          </a:lstStyle>
          <a:p>
            <a:endParaRPr lang="en-US" dirty="0"/>
          </a:p>
          <a:p>
            <a:r>
              <a:rPr lang="en-US" dirty="0"/>
              <a:t>Drag Your Image Here</a:t>
            </a:r>
          </a:p>
        </p:txBody>
      </p:sp>
      <p:sp>
        <p:nvSpPr>
          <p:cNvPr id="13" name="Picture Placeholder 12">
            <a:extLst>
              <a:ext uri="{FF2B5EF4-FFF2-40B4-BE49-F238E27FC236}">
                <a16:creationId xmlns:a16="http://schemas.microsoft.com/office/drawing/2014/main" id="{DA8AA81D-9973-4D3A-9D3D-2085CAAEF921}"/>
              </a:ext>
            </a:extLst>
          </p:cNvPr>
          <p:cNvSpPr>
            <a:spLocks noGrp="1"/>
          </p:cNvSpPr>
          <p:nvPr>
            <p:ph type="pic" sz="quarter" idx="13"/>
          </p:nvPr>
        </p:nvSpPr>
        <p:spPr>
          <a:xfrm>
            <a:off x="806861" y="4697349"/>
            <a:ext cx="2830872" cy="5210803"/>
          </a:xfrm>
          <a:custGeom>
            <a:avLst/>
            <a:gdLst>
              <a:gd name="connsiteX0" fmla="*/ 0 w 5136231"/>
              <a:gd name="connsiteY0" fmla="*/ 0 h 9655652"/>
              <a:gd name="connsiteX1" fmla="*/ 5136231 w 5136231"/>
              <a:gd name="connsiteY1" fmla="*/ 0 h 9655652"/>
              <a:gd name="connsiteX2" fmla="*/ 5136231 w 5136231"/>
              <a:gd name="connsiteY2" fmla="*/ 9655652 h 9655652"/>
              <a:gd name="connsiteX3" fmla="*/ 0 w 5136231"/>
              <a:gd name="connsiteY3" fmla="*/ 9655652 h 9655652"/>
            </a:gdLst>
            <a:ahLst/>
            <a:cxnLst>
              <a:cxn ang="0">
                <a:pos x="connsiteX0" y="connsiteY0"/>
              </a:cxn>
              <a:cxn ang="0">
                <a:pos x="connsiteX1" y="connsiteY1"/>
              </a:cxn>
              <a:cxn ang="0">
                <a:pos x="connsiteX2" y="connsiteY2"/>
              </a:cxn>
              <a:cxn ang="0">
                <a:pos x="connsiteX3" y="connsiteY3"/>
              </a:cxn>
            </a:cxnLst>
            <a:rect l="l" t="t" r="r" b="b"/>
            <a:pathLst>
              <a:path w="5136231" h="9655652">
                <a:moveTo>
                  <a:pt x="0" y="0"/>
                </a:moveTo>
                <a:lnTo>
                  <a:pt x="5136231" y="0"/>
                </a:lnTo>
                <a:lnTo>
                  <a:pt x="5136231" y="9655652"/>
                </a:lnTo>
                <a:lnTo>
                  <a:pt x="0" y="9655652"/>
                </a:lnTo>
                <a:close/>
              </a:path>
            </a:pathLst>
          </a:custGeom>
          <a:solidFill>
            <a:schemeClr val="bg1">
              <a:lumMod val="75000"/>
            </a:schemeClr>
          </a:solidFill>
        </p:spPr>
        <p:txBody>
          <a:bodyPr wrap="square">
            <a:noAutofit/>
          </a:bodyPr>
          <a:lstStyle>
            <a:lvl1pPr marL="0" indent="0" algn="ctr">
              <a:buFontTx/>
              <a:buNone/>
              <a:defRPr sz="1727">
                <a:latin typeface="Montserrat" panose="00000500000000000000" pitchFamily="50" charset="0"/>
              </a:defRPr>
            </a:lvl1pPr>
          </a:lstStyle>
          <a:p>
            <a:endParaRPr lang="en-US" dirty="0"/>
          </a:p>
          <a:p>
            <a:r>
              <a:rPr lang="en-US" dirty="0"/>
              <a:t>Drag Your Image Here</a:t>
            </a:r>
          </a:p>
        </p:txBody>
      </p:sp>
      <p:sp>
        <p:nvSpPr>
          <p:cNvPr id="6" name="Slide Number Placeholder 5">
            <a:extLst>
              <a:ext uri="{FF2B5EF4-FFF2-40B4-BE49-F238E27FC236}">
                <a16:creationId xmlns:a16="http://schemas.microsoft.com/office/drawing/2014/main" id="{2F253376-6C43-31A9-F723-C2B176AF3418}"/>
              </a:ext>
            </a:extLst>
          </p:cNvPr>
          <p:cNvSpPr>
            <a:spLocks noGrp="1"/>
          </p:cNvSpPr>
          <p:nvPr>
            <p:ph type="sldNum" sz="quarter" idx="4"/>
          </p:nvPr>
        </p:nvSpPr>
        <p:spPr>
          <a:xfrm>
            <a:off x="7065451" y="10177176"/>
            <a:ext cx="361037" cy="569240"/>
          </a:xfrm>
          <a:prstGeom prst="rect">
            <a:avLst/>
          </a:prstGeom>
        </p:spPr>
        <p:txBody>
          <a:bodyPr vert="horz" lIns="91440" tIns="45720" rIns="91440" bIns="45720" rtlCol="0" anchor="ctr"/>
          <a:lstStyle>
            <a:lvl1pPr algn="ctr">
              <a:defRPr sz="800">
                <a:solidFill>
                  <a:schemeClr val="tx1"/>
                </a:solidFill>
              </a:defRPr>
            </a:lvl1pPr>
          </a:lstStyle>
          <a:p>
            <a:fld id="{48F63A3B-78C7-47BE-AE5E-E10140E04643}" type="slidenum">
              <a:rPr lang="en-US" smtClean="0"/>
              <a:pPr/>
              <a:t>‹#›</a:t>
            </a:fld>
            <a:endParaRPr lang="en-US" dirty="0"/>
          </a:p>
        </p:txBody>
      </p:sp>
    </p:spTree>
    <p:extLst>
      <p:ext uri="{BB962C8B-B14F-4D97-AF65-F5344CB8AC3E}">
        <p14:creationId xmlns:p14="http://schemas.microsoft.com/office/powerpoint/2010/main" val="399531041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userDrawn="1">
  <p:cSld name="Final Slide">
    <p:spTree>
      <p:nvGrpSpPr>
        <p:cNvPr id="1" name=""/>
        <p:cNvGrpSpPr/>
        <p:nvPr/>
      </p:nvGrpSpPr>
      <p:grpSpPr>
        <a:xfrm>
          <a:off x="0" y="0"/>
          <a:ext cx="0" cy="0"/>
          <a:chOff x="0" y="0"/>
          <a:chExt cx="0" cy="0"/>
        </a:xfrm>
      </p:grpSpPr>
      <p:sp>
        <p:nvSpPr>
          <p:cNvPr id="83" name="Rectangle 82">
            <a:extLst>
              <a:ext uri="{FF2B5EF4-FFF2-40B4-BE49-F238E27FC236}">
                <a16:creationId xmlns:a16="http://schemas.microsoft.com/office/drawing/2014/main" id="{5AB398F6-2E18-33BF-F8C8-6057DB5D3091}"/>
              </a:ext>
            </a:extLst>
          </p:cNvPr>
          <p:cNvSpPr/>
          <p:nvPr userDrawn="1"/>
        </p:nvSpPr>
        <p:spPr>
          <a:xfrm>
            <a:off x="6831076" y="9947419"/>
            <a:ext cx="543339" cy="53008"/>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4" name="Picture Placeholder 7">
            <a:extLst>
              <a:ext uri="{FF2B5EF4-FFF2-40B4-BE49-F238E27FC236}">
                <a16:creationId xmlns:a16="http://schemas.microsoft.com/office/drawing/2014/main" id="{6F5A51CC-FF77-EFC2-9482-6375DD00E6F5}"/>
              </a:ext>
            </a:extLst>
          </p:cNvPr>
          <p:cNvSpPr>
            <a:spLocks noGrp="1"/>
          </p:cNvSpPr>
          <p:nvPr>
            <p:ph type="pic" sz="quarter" idx="16"/>
          </p:nvPr>
        </p:nvSpPr>
        <p:spPr>
          <a:xfrm>
            <a:off x="-1" y="1847657"/>
            <a:ext cx="7559675" cy="6546669"/>
          </a:xfrm>
          <a:custGeom>
            <a:avLst/>
            <a:gdLst>
              <a:gd name="connsiteX0" fmla="*/ 0 w 10802982"/>
              <a:gd name="connsiteY0" fmla="*/ 0 h 7292562"/>
              <a:gd name="connsiteX1" fmla="*/ 10802982 w 10802982"/>
              <a:gd name="connsiteY1" fmla="*/ 0 h 7292562"/>
              <a:gd name="connsiteX2" fmla="*/ 10802982 w 10802982"/>
              <a:gd name="connsiteY2" fmla="*/ 7292562 h 7292562"/>
              <a:gd name="connsiteX3" fmla="*/ 0 w 10802982"/>
              <a:gd name="connsiteY3" fmla="*/ 7292562 h 7292562"/>
            </a:gdLst>
            <a:ahLst/>
            <a:cxnLst>
              <a:cxn ang="0">
                <a:pos x="connsiteX0" y="connsiteY0"/>
              </a:cxn>
              <a:cxn ang="0">
                <a:pos x="connsiteX1" y="connsiteY1"/>
              </a:cxn>
              <a:cxn ang="0">
                <a:pos x="connsiteX2" y="connsiteY2"/>
              </a:cxn>
              <a:cxn ang="0">
                <a:pos x="connsiteX3" y="connsiteY3"/>
              </a:cxn>
            </a:cxnLst>
            <a:rect l="l" t="t" r="r" b="b"/>
            <a:pathLst>
              <a:path w="10802982" h="7292562">
                <a:moveTo>
                  <a:pt x="0" y="0"/>
                </a:moveTo>
                <a:lnTo>
                  <a:pt x="10802982" y="0"/>
                </a:lnTo>
                <a:lnTo>
                  <a:pt x="10802982" y="7292562"/>
                </a:lnTo>
                <a:lnTo>
                  <a:pt x="0" y="7292562"/>
                </a:lnTo>
                <a:close/>
              </a:path>
            </a:pathLst>
          </a:custGeom>
          <a:solidFill>
            <a:schemeClr val="bg1">
              <a:lumMod val="75000"/>
            </a:schemeClr>
          </a:solidFill>
        </p:spPr>
        <p:txBody>
          <a:bodyPr wrap="square">
            <a:noAutofit/>
          </a:bodyPr>
          <a:lstStyle>
            <a:lvl1pPr marL="0" indent="0" algn="ctr">
              <a:buFontTx/>
              <a:buNone/>
              <a:defRPr sz="1600" b="0" i="0">
                <a:latin typeface="Calibri" panose="020F0502020204030204" pitchFamily="34" charset="0"/>
              </a:defRPr>
            </a:lvl1pPr>
          </a:lstStyle>
          <a:p>
            <a:endParaRPr lang="en-US" dirty="0"/>
          </a:p>
          <a:p>
            <a:r>
              <a:rPr lang="en-US" dirty="0"/>
              <a:t>Drag Your Image Here</a:t>
            </a:r>
          </a:p>
        </p:txBody>
      </p:sp>
      <p:sp>
        <p:nvSpPr>
          <p:cNvPr id="85" name="Text Placeholder 32">
            <a:extLst>
              <a:ext uri="{FF2B5EF4-FFF2-40B4-BE49-F238E27FC236}">
                <a16:creationId xmlns:a16="http://schemas.microsoft.com/office/drawing/2014/main" id="{731D4D98-C6A6-1446-0C96-6FA8F2E586B3}"/>
              </a:ext>
            </a:extLst>
          </p:cNvPr>
          <p:cNvSpPr>
            <a:spLocks noGrp="1"/>
          </p:cNvSpPr>
          <p:nvPr>
            <p:ph type="body" sz="quarter" idx="61" hasCustomPrompt="1"/>
          </p:nvPr>
        </p:nvSpPr>
        <p:spPr>
          <a:xfrm>
            <a:off x="1442714" y="1516537"/>
            <a:ext cx="4594730" cy="671785"/>
          </a:xfrm>
          <a:prstGeom prst="rect">
            <a:avLst/>
          </a:prstGeom>
          <a:solidFill>
            <a:srgbClr val="C77362"/>
          </a:solidFill>
        </p:spPr>
        <p:txBody>
          <a:bodyPr anchor="ctr">
            <a:noAutofit/>
          </a:bodyPr>
          <a:lstStyle>
            <a:lvl1pPr marL="407988" indent="-20638" algn="l">
              <a:lnSpc>
                <a:spcPts val="3447"/>
              </a:lnSpc>
              <a:spcBef>
                <a:spcPts val="0"/>
              </a:spcBef>
              <a:buNone/>
              <a:tabLst>
                <a:tab pos="2970213" algn="l"/>
                <a:tab pos="3055938" algn="l"/>
              </a:tabLst>
              <a:defRPr sz="3175" b="1" i="0" spc="0">
                <a:solidFill>
                  <a:schemeClr val="bg1"/>
                </a:solidFill>
                <a:latin typeface="Calibri" panose="020F0502020204030204" pitchFamily="34" charset="0"/>
                <a:ea typeface="Open Sans" panose="020B0606030504020204" pitchFamily="34" charset="0"/>
                <a:cs typeface="Calibri" panose="020F0502020204030204" pitchFamily="34" charset="0"/>
              </a:defRPr>
            </a:lvl1pPr>
            <a:lvl2pPr marL="349818" indent="0">
              <a:buNone/>
              <a:defRPr sz="2962">
                <a:solidFill>
                  <a:srgbClr val="011E3B"/>
                </a:solidFill>
                <a:latin typeface="Montserrat" pitchFamily="2" charset="77"/>
              </a:defRPr>
            </a:lvl2pPr>
            <a:lvl3pPr marL="699636" indent="0">
              <a:buNone/>
              <a:defRPr sz="2962">
                <a:solidFill>
                  <a:srgbClr val="011E3B"/>
                </a:solidFill>
                <a:latin typeface="Montserrat" pitchFamily="2" charset="77"/>
              </a:defRPr>
            </a:lvl3pPr>
            <a:lvl4pPr marL="1049454" indent="0">
              <a:buNone/>
              <a:defRPr sz="2962">
                <a:solidFill>
                  <a:srgbClr val="011E3B"/>
                </a:solidFill>
                <a:latin typeface="Montserrat" pitchFamily="2" charset="77"/>
              </a:defRPr>
            </a:lvl4pPr>
            <a:lvl5pPr marL="1399273" indent="0">
              <a:buNone/>
              <a:defRPr sz="2962">
                <a:solidFill>
                  <a:srgbClr val="011E3B"/>
                </a:solidFill>
                <a:latin typeface="Montserrat" pitchFamily="2" charset="77"/>
              </a:defRPr>
            </a:lvl5pPr>
          </a:lstStyle>
          <a:p>
            <a:pPr lvl="0"/>
            <a:r>
              <a:rPr lang="en-US" dirty="0" err="1"/>
              <a:t>www.upliftproject.eu</a:t>
            </a:r>
            <a:endParaRPr lang="en-US" dirty="0"/>
          </a:p>
        </p:txBody>
      </p:sp>
      <p:grpSp>
        <p:nvGrpSpPr>
          <p:cNvPr id="4" name="Group 3">
            <a:extLst>
              <a:ext uri="{FF2B5EF4-FFF2-40B4-BE49-F238E27FC236}">
                <a16:creationId xmlns:a16="http://schemas.microsoft.com/office/drawing/2014/main" id="{AE550CBC-DEB7-0650-855C-DB6500C35CCB}"/>
              </a:ext>
            </a:extLst>
          </p:cNvPr>
          <p:cNvGrpSpPr/>
          <p:nvPr userDrawn="1"/>
        </p:nvGrpSpPr>
        <p:grpSpPr>
          <a:xfrm>
            <a:off x="633169" y="9895682"/>
            <a:ext cx="5719051" cy="323165"/>
            <a:chOff x="1019777" y="10033697"/>
            <a:chExt cx="5719051" cy="323165"/>
          </a:xfrm>
        </p:grpSpPr>
        <p:pic>
          <p:nvPicPr>
            <p:cNvPr id="5" name="Grafik 63">
              <a:extLst>
                <a:ext uri="{FF2B5EF4-FFF2-40B4-BE49-F238E27FC236}">
                  <a16:creationId xmlns:a16="http://schemas.microsoft.com/office/drawing/2014/main" id="{562140DF-CAC2-E3D7-0544-5F5A09160BEA}"/>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019777" y="10068482"/>
              <a:ext cx="706513" cy="255094"/>
            </a:xfrm>
            <a:prstGeom prst="rect">
              <a:avLst/>
            </a:prstGeom>
            <a:noFill/>
            <a:extLst>
              <a:ext uri="{909E8E84-426E-40DD-AFC4-6F175D3DCCD1}">
                <a14:hiddenFill xmlns:a14="http://schemas.microsoft.com/office/drawing/2010/main">
                  <a:solidFill>
                    <a:srgbClr val="FFFFFF"/>
                  </a:solidFill>
                </a14:hiddenFill>
              </a:ext>
            </a:extLst>
          </p:spPr>
        </p:pic>
        <p:sp>
          <p:nvSpPr>
            <p:cNvPr id="6" name="TextBox 2">
              <a:extLst>
                <a:ext uri="{FF2B5EF4-FFF2-40B4-BE49-F238E27FC236}">
                  <a16:creationId xmlns:a16="http://schemas.microsoft.com/office/drawing/2014/main" id="{15CB5E60-063A-5E71-CC7B-BEA099E57706}"/>
                </a:ext>
              </a:extLst>
            </p:cNvPr>
            <p:cNvSpPr txBox="1">
              <a:spLocks noChangeArrowheads="1"/>
            </p:cNvSpPr>
            <p:nvPr/>
          </p:nvSpPr>
          <p:spPr bwMode="auto">
            <a:xfrm>
              <a:off x="1708002" y="10090459"/>
              <a:ext cx="898038" cy="2148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400000"/>
                  <a:headEnd/>
                  <a:tailEnd/>
                </a14:hiddenLine>
              </a:ext>
            </a:extLst>
          </p:spPr>
          <p:txBody>
            <a:bodyPr vert="horz" wrap="square" lIns="91440" tIns="45720" rIns="91440" bIns="45720" numCol="1" anchor="t" anchorCtr="0" compatLnSpc="1">
              <a:prstTxWarp prst="textNoShape">
                <a:avLst/>
              </a:prstTxWarp>
            </a:bodyPr>
            <a:lstStyle/>
            <a:p>
              <a:pPr marL="0" marR="0" lvl="0" indent="0" defTabSz="914400" rtl="0" eaLnBrk="0" fontAlgn="base" latinLnBrk="0" hangingPunct="0">
                <a:lnSpc>
                  <a:spcPct val="100000"/>
                </a:lnSpc>
                <a:spcBef>
                  <a:spcPct val="0"/>
                </a:spcBef>
                <a:spcAft>
                  <a:spcPct val="0"/>
                </a:spcAft>
                <a:buClrTx/>
                <a:buSzTx/>
                <a:buFontTx/>
                <a:buNone/>
                <a:tabLst/>
              </a:pPr>
              <a:r>
                <a:rPr kumimoji="0" lang="en-GB" altLang="en-US" sz="500" b="0" i="0" u="none" strike="noStrike" cap="none" normalizeH="0" baseline="0" dirty="0">
                  <a:ln>
                    <a:noFill/>
                  </a:ln>
                  <a:solidFill>
                    <a:srgbClr val="000000"/>
                  </a:solidFill>
                  <a:effectLst/>
                  <a:latin typeface="Calibri" panose="020F0502020204030204" pitchFamily="34" charset="0"/>
                  <a:ea typeface="Yrsa-Regular"/>
                  <a:cs typeface="Calibri" panose="020F0502020204030204" pitchFamily="34" charset="0"/>
                </a:rPr>
                <a:t>This resource is licensed under CC BY 4.0</a:t>
              </a:r>
              <a:endParaRPr kumimoji="0" lang="en-GB" altLang="en-US" sz="500" b="0" i="0" u="none" strike="noStrike" cap="none" normalizeH="0" baseline="0" dirty="0">
                <a:ln>
                  <a:noFill/>
                </a:ln>
                <a:solidFill>
                  <a:schemeClr val="tx1"/>
                </a:solidFill>
                <a:effectLst/>
                <a:latin typeface="Arial" panose="020B0604020202020204" pitchFamily="34" charset="0"/>
              </a:endParaRPr>
            </a:p>
          </p:txBody>
        </p:sp>
        <p:sp>
          <p:nvSpPr>
            <p:cNvPr id="7" name="Rectangle 6">
              <a:extLst>
                <a:ext uri="{FF2B5EF4-FFF2-40B4-BE49-F238E27FC236}">
                  <a16:creationId xmlns:a16="http://schemas.microsoft.com/office/drawing/2014/main" id="{F10A9600-86ED-078E-6C57-14566B06AC88}"/>
                </a:ext>
              </a:extLst>
            </p:cNvPr>
            <p:cNvSpPr/>
            <p:nvPr/>
          </p:nvSpPr>
          <p:spPr>
            <a:xfrm>
              <a:off x="3850327" y="10033697"/>
              <a:ext cx="2888501" cy="323165"/>
            </a:xfrm>
            <a:prstGeom prst="rect">
              <a:avLst/>
            </a:prstGeom>
          </p:spPr>
          <p:txBody>
            <a:bodyPr wrap="square">
              <a:spAutoFit/>
            </a:bodyPr>
            <a:lstStyle/>
            <a:p>
              <a:pPr marL="0" marR="0" indent="0" algn="just" defTabSz="181904" rtl="0" eaLnBrk="1" fontAlgn="auto" latinLnBrk="0" hangingPunct="0">
                <a:lnSpc>
                  <a:spcPct val="100000"/>
                </a:lnSpc>
                <a:spcBef>
                  <a:spcPts val="0"/>
                </a:spcBef>
                <a:spcAft>
                  <a:spcPts val="0"/>
                </a:spcAft>
                <a:buClrTx/>
                <a:buSzTx/>
                <a:buFontTx/>
                <a:buNone/>
                <a:tabLst/>
                <a:defRPr/>
              </a:pPr>
              <a:r>
                <a:rPr lang="en-IE" sz="500" b="0" i="0" u="none" strike="noStrike" kern="1200" dirty="0">
                  <a:solidFill>
                    <a:schemeClr val="tx1"/>
                  </a:solidFill>
                  <a:effectLst/>
                  <a:latin typeface="+mn-lt"/>
                  <a:ea typeface="+mn-ea"/>
                  <a:cs typeface="+mn-cs"/>
                </a:rPr>
                <a:t>Funded by the European Union. Views and opinions expressed are however those of the author(s) only and do not necessarily reflect those of the European Union or the European Education and Culture Executive Agency (EACEA). Neither the European Union nor EACEA can be held responsible for them.</a:t>
              </a:r>
              <a:endParaRPr lang="en-US" sz="500" dirty="0">
                <a:solidFill>
                  <a:srgbClr val="010101"/>
                </a:solidFill>
                <a:latin typeface="Calibri" panose="020F0502020204030204" pitchFamily="34" charset="0"/>
                <a:ea typeface="Open Sans" panose="020B0606030504020204" pitchFamily="34" charset="0"/>
                <a:cs typeface="Calibri" panose="020F0502020204030204" pitchFamily="34" charset="0"/>
              </a:endParaRPr>
            </a:p>
          </p:txBody>
        </p:sp>
        <p:pic>
          <p:nvPicPr>
            <p:cNvPr id="8" name="Picture 7" descr="Co-funded by the European Union logo in png for web usage">
              <a:extLst>
                <a:ext uri="{FF2B5EF4-FFF2-40B4-BE49-F238E27FC236}">
                  <a16:creationId xmlns:a16="http://schemas.microsoft.com/office/drawing/2014/main" id="{93CC2AB2-0BA8-7C91-E287-B678BFEC6B42}"/>
                </a:ext>
              </a:extLst>
            </p:cNvPr>
            <p:cNvPicPr>
              <a:picLocks noChangeAspect="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2553855" y="10057326"/>
              <a:ext cx="1372692" cy="287283"/>
            </a:xfrm>
            <a:prstGeom prst="rect">
              <a:avLst/>
            </a:prstGeom>
            <a:noFill/>
            <a:ln>
              <a:noFill/>
            </a:ln>
          </p:spPr>
        </p:pic>
      </p:grpSp>
    </p:spTree>
    <p:extLst>
      <p:ext uri="{BB962C8B-B14F-4D97-AF65-F5344CB8AC3E}">
        <p14:creationId xmlns:p14="http://schemas.microsoft.com/office/powerpoint/2010/main" val="220829406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1_Our Partners">
    <p:spTree>
      <p:nvGrpSpPr>
        <p:cNvPr id="1" name=""/>
        <p:cNvGrpSpPr/>
        <p:nvPr/>
      </p:nvGrpSpPr>
      <p:grpSpPr>
        <a:xfrm>
          <a:off x="0" y="0"/>
          <a:ext cx="0" cy="0"/>
          <a:chOff x="0" y="0"/>
          <a:chExt cx="0" cy="0"/>
        </a:xfrm>
      </p:grpSpPr>
      <p:sp>
        <p:nvSpPr>
          <p:cNvPr id="13" name="Rectangle 12">
            <a:extLst>
              <a:ext uri="{FF2B5EF4-FFF2-40B4-BE49-F238E27FC236}">
                <a16:creationId xmlns:a16="http://schemas.microsoft.com/office/drawing/2014/main" id="{E82B7E6B-0720-6345-A05A-34E5A9C4B652}"/>
              </a:ext>
            </a:extLst>
          </p:cNvPr>
          <p:cNvSpPr/>
          <p:nvPr userDrawn="1"/>
        </p:nvSpPr>
        <p:spPr>
          <a:xfrm>
            <a:off x="10633" y="569276"/>
            <a:ext cx="7559676" cy="4776630"/>
          </a:xfrm>
          <a:prstGeom prst="rect">
            <a:avLst/>
          </a:prstGeom>
          <a:solidFill>
            <a:srgbClr val="62888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283"/>
          </a:p>
        </p:txBody>
      </p:sp>
      <p:sp>
        <p:nvSpPr>
          <p:cNvPr id="4" name="Text Placeholder 32">
            <a:extLst>
              <a:ext uri="{FF2B5EF4-FFF2-40B4-BE49-F238E27FC236}">
                <a16:creationId xmlns:a16="http://schemas.microsoft.com/office/drawing/2014/main" id="{0534275F-7659-E01C-2409-381FF54C1288}"/>
              </a:ext>
            </a:extLst>
          </p:cNvPr>
          <p:cNvSpPr>
            <a:spLocks noGrp="1"/>
          </p:cNvSpPr>
          <p:nvPr>
            <p:ph type="body" sz="quarter" idx="54" hasCustomPrompt="1"/>
          </p:nvPr>
        </p:nvSpPr>
        <p:spPr>
          <a:xfrm>
            <a:off x="418245" y="2561245"/>
            <a:ext cx="1957637" cy="374031"/>
          </a:xfrm>
          <a:prstGeom prst="rect">
            <a:avLst/>
          </a:prstGeom>
        </p:spPr>
        <p:txBody>
          <a:bodyPr>
            <a:noAutofit/>
          </a:bodyPr>
          <a:lstStyle>
            <a:lvl1pPr marL="0" indent="0" algn="ctr">
              <a:lnSpc>
                <a:spcPts val="1340"/>
              </a:lnSpc>
              <a:spcBef>
                <a:spcPts val="0"/>
              </a:spcBef>
              <a:buNone/>
              <a:defRPr sz="1200" b="0" i="0">
                <a:solidFill>
                  <a:schemeClr val="bg1"/>
                </a:solidFill>
                <a:latin typeface="Calibri" panose="020F0502020204030204" pitchFamily="34" charset="0"/>
                <a:ea typeface="Open Sans" panose="020B0606030504020204" pitchFamily="34" charset="0"/>
                <a:cs typeface="Calibri" panose="020F0502020204030204" pitchFamily="34" charset="0"/>
              </a:defRPr>
            </a:lvl1pPr>
            <a:lvl2pPr marL="377967" indent="0">
              <a:buNone/>
              <a:defRPr sz="3200">
                <a:solidFill>
                  <a:srgbClr val="011E3B"/>
                </a:solidFill>
                <a:latin typeface="Montserrat" pitchFamily="2" charset="77"/>
              </a:defRPr>
            </a:lvl2pPr>
            <a:lvl3pPr marL="755934" indent="0">
              <a:buNone/>
              <a:defRPr sz="3200">
                <a:solidFill>
                  <a:srgbClr val="011E3B"/>
                </a:solidFill>
                <a:latin typeface="Montserrat" pitchFamily="2" charset="77"/>
              </a:defRPr>
            </a:lvl3pPr>
            <a:lvl4pPr marL="1133901" indent="0">
              <a:buNone/>
              <a:defRPr sz="3200">
                <a:solidFill>
                  <a:srgbClr val="011E3B"/>
                </a:solidFill>
                <a:latin typeface="Montserrat" pitchFamily="2" charset="77"/>
              </a:defRPr>
            </a:lvl4pPr>
            <a:lvl5pPr marL="1511869" indent="0">
              <a:buNone/>
              <a:defRPr sz="3200">
                <a:solidFill>
                  <a:srgbClr val="011E3B"/>
                </a:solidFill>
                <a:latin typeface="Montserrat" pitchFamily="2" charset="77"/>
              </a:defRPr>
            </a:lvl5pPr>
          </a:lstStyle>
          <a:p>
            <a:pPr lvl="0"/>
            <a:r>
              <a:rPr lang="en-US"/>
              <a:t>Partner Name</a:t>
            </a:r>
          </a:p>
        </p:txBody>
      </p:sp>
      <p:sp>
        <p:nvSpPr>
          <p:cNvPr id="5" name="Text Placeholder 32">
            <a:extLst>
              <a:ext uri="{FF2B5EF4-FFF2-40B4-BE49-F238E27FC236}">
                <a16:creationId xmlns:a16="http://schemas.microsoft.com/office/drawing/2014/main" id="{D82A152E-2DDC-65A5-BF48-CB58BD8D3685}"/>
              </a:ext>
            </a:extLst>
          </p:cNvPr>
          <p:cNvSpPr>
            <a:spLocks noGrp="1"/>
          </p:cNvSpPr>
          <p:nvPr>
            <p:ph type="body" sz="quarter" idx="55" hasCustomPrompt="1"/>
          </p:nvPr>
        </p:nvSpPr>
        <p:spPr>
          <a:xfrm>
            <a:off x="2631093" y="2561245"/>
            <a:ext cx="1957637" cy="374031"/>
          </a:xfrm>
          <a:prstGeom prst="rect">
            <a:avLst/>
          </a:prstGeom>
        </p:spPr>
        <p:txBody>
          <a:bodyPr>
            <a:noAutofit/>
          </a:bodyPr>
          <a:lstStyle>
            <a:lvl1pPr marL="0" indent="0" algn="ctr">
              <a:lnSpc>
                <a:spcPts val="1340"/>
              </a:lnSpc>
              <a:spcBef>
                <a:spcPts val="0"/>
              </a:spcBef>
              <a:buNone/>
              <a:defRPr sz="1200" b="0" i="0">
                <a:solidFill>
                  <a:schemeClr val="bg1"/>
                </a:solidFill>
                <a:latin typeface="Calibri" panose="020F0502020204030204" pitchFamily="34" charset="0"/>
                <a:ea typeface="Open Sans" panose="020B0606030504020204" pitchFamily="34" charset="0"/>
                <a:cs typeface="Calibri" panose="020F0502020204030204" pitchFamily="34" charset="0"/>
              </a:defRPr>
            </a:lvl1pPr>
            <a:lvl2pPr marL="377967" indent="0">
              <a:buNone/>
              <a:defRPr sz="3200">
                <a:solidFill>
                  <a:srgbClr val="011E3B"/>
                </a:solidFill>
                <a:latin typeface="Montserrat" pitchFamily="2" charset="77"/>
              </a:defRPr>
            </a:lvl2pPr>
            <a:lvl3pPr marL="755934" indent="0">
              <a:buNone/>
              <a:defRPr sz="3200">
                <a:solidFill>
                  <a:srgbClr val="011E3B"/>
                </a:solidFill>
                <a:latin typeface="Montserrat" pitchFamily="2" charset="77"/>
              </a:defRPr>
            </a:lvl3pPr>
            <a:lvl4pPr marL="1133901" indent="0">
              <a:buNone/>
              <a:defRPr sz="3200">
                <a:solidFill>
                  <a:srgbClr val="011E3B"/>
                </a:solidFill>
                <a:latin typeface="Montserrat" pitchFamily="2" charset="77"/>
              </a:defRPr>
            </a:lvl4pPr>
            <a:lvl5pPr marL="1511869" indent="0">
              <a:buNone/>
              <a:defRPr sz="3200">
                <a:solidFill>
                  <a:srgbClr val="011E3B"/>
                </a:solidFill>
                <a:latin typeface="Montserrat" pitchFamily="2" charset="77"/>
              </a:defRPr>
            </a:lvl5pPr>
          </a:lstStyle>
          <a:p>
            <a:pPr lvl="0"/>
            <a:r>
              <a:rPr lang="en-US"/>
              <a:t>Partner Name</a:t>
            </a:r>
          </a:p>
        </p:txBody>
      </p:sp>
      <p:sp>
        <p:nvSpPr>
          <p:cNvPr id="6" name="Text Placeholder 32">
            <a:extLst>
              <a:ext uri="{FF2B5EF4-FFF2-40B4-BE49-F238E27FC236}">
                <a16:creationId xmlns:a16="http://schemas.microsoft.com/office/drawing/2014/main" id="{F84ACBD1-C9C1-C09F-418B-0773E8FA8A82}"/>
              </a:ext>
            </a:extLst>
          </p:cNvPr>
          <p:cNvSpPr>
            <a:spLocks noGrp="1"/>
          </p:cNvSpPr>
          <p:nvPr>
            <p:ph type="body" sz="quarter" idx="56" hasCustomPrompt="1"/>
          </p:nvPr>
        </p:nvSpPr>
        <p:spPr>
          <a:xfrm>
            <a:off x="4886613" y="2561245"/>
            <a:ext cx="1957637" cy="374031"/>
          </a:xfrm>
          <a:prstGeom prst="rect">
            <a:avLst/>
          </a:prstGeom>
        </p:spPr>
        <p:txBody>
          <a:bodyPr>
            <a:noAutofit/>
          </a:bodyPr>
          <a:lstStyle>
            <a:lvl1pPr marL="0" indent="0" algn="ctr">
              <a:lnSpc>
                <a:spcPts val="1340"/>
              </a:lnSpc>
              <a:spcBef>
                <a:spcPts val="0"/>
              </a:spcBef>
              <a:buNone/>
              <a:defRPr sz="1200" b="0" i="0">
                <a:solidFill>
                  <a:schemeClr val="bg1"/>
                </a:solidFill>
                <a:latin typeface="Calibri" panose="020F0502020204030204" pitchFamily="34" charset="0"/>
                <a:ea typeface="Open Sans" panose="020B0606030504020204" pitchFamily="34" charset="0"/>
                <a:cs typeface="Calibri" panose="020F0502020204030204" pitchFamily="34" charset="0"/>
              </a:defRPr>
            </a:lvl1pPr>
            <a:lvl2pPr marL="377967" indent="0">
              <a:buNone/>
              <a:defRPr sz="3200">
                <a:solidFill>
                  <a:srgbClr val="011E3B"/>
                </a:solidFill>
                <a:latin typeface="Montserrat" pitchFamily="2" charset="77"/>
              </a:defRPr>
            </a:lvl2pPr>
            <a:lvl3pPr marL="755934" indent="0">
              <a:buNone/>
              <a:defRPr sz="3200">
                <a:solidFill>
                  <a:srgbClr val="011E3B"/>
                </a:solidFill>
                <a:latin typeface="Montserrat" pitchFamily="2" charset="77"/>
              </a:defRPr>
            </a:lvl3pPr>
            <a:lvl4pPr marL="1133901" indent="0">
              <a:buNone/>
              <a:defRPr sz="3200">
                <a:solidFill>
                  <a:srgbClr val="011E3B"/>
                </a:solidFill>
                <a:latin typeface="Montserrat" pitchFamily="2" charset="77"/>
              </a:defRPr>
            </a:lvl4pPr>
            <a:lvl5pPr marL="1511869" indent="0">
              <a:buNone/>
              <a:defRPr sz="3200">
                <a:solidFill>
                  <a:srgbClr val="011E3B"/>
                </a:solidFill>
                <a:latin typeface="Montserrat" pitchFamily="2" charset="77"/>
              </a:defRPr>
            </a:lvl5pPr>
          </a:lstStyle>
          <a:p>
            <a:pPr lvl="0"/>
            <a:r>
              <a:rPr lang="en-US"/>
              <a:t>Partner Name</a:t>
            </a:r>
          </a:p>
        </p:txBody>
      </p:sp>
      <p:sp>
        <p:nvSpPr>
          <p:cNvPr id="10" name="Text Placeholder 32">
            <a:extLst>
              <a:ext uri="{FF2B5EF4-FFF2-40B4-BE49-F238E27FC236}">
                <a16:creationId xmlns:a16="http://schemas.microsoft.com/office/drawing/2014/main" id="{E1FAE325-3B9F-FE12-A317-CAA1BCD2FBFF}"/>
              </a:ext>
            </a:extLst>
          </p:cNvPr>
          <p:cNvSpPr>
            <a:spLocks noGrp="1"/>
          </p:cNvSpPr>
          <p:nvPr>
            <p:ph type="body" sz="quarter" idx="57" hasCustomPrompt="1"/>
          </p:nvPr>
        </p:nvSpPr>
        <p:spPr>
          <a:xfrm>
            <a:off x="412149" y="4676557"/>
            <a:ext cx="1957637" cy="374031"/>
          </a:xfrm>
          <a:prstGeom prst="rect">
            <a:avLst/>
          </a:prstGeom>
        </p:spPr>
        <p:txBody>
          <a:bodyPr>
            <a:noAutofit/>
          </a:bodyPr>
          <a:lstStyle>
            <a:lvl1pPr marL="0" indent="0" algn="ctr">
              <a:lnSpc>
                <a:spcPts val="1340"/>
              </a:lnSpc>
              <a:spcBef>
                <a:spcPts val="0"/>
              </a:spcBef>
              <a:buNone/>
              <a:defRPr sz="1200" b="0" i="0">
                <a:solidFill>
                  <a:schemeClr val="bg1"/>
                </a:solidFill>
                <a:latin typeface="Calibri" panose="020F0502020204030204" pitchFamily="34" charset="0"/>
                <a:ea typeface="Open Sans" panose="020B0606030504020204" pitchFamily="34" charset="0"/>
                <a:cs typeface="Calibri" panose="020F0502020204030204" pitchFamily="34" charset="0"/>
              </a:defRPr>
            </a:lvl1pPr>
            <a:lvl2pPr marL="377967" indent="0">
              <a:buNone/>
              <a:defRPr sz="3200">
                <a:solidFill>
                  <a:srgbClr val="011E3B"/>
                </a:solidFill>
                <a:latin typeface="Montserrat" pitchFamily="2" charset="77"/>
              </a:defRPr>
            </a:lvl2pPr>
            <a:lvl3pPr marL="755934" indent="0">
              <a:buNone/>
              <a:defRPr sz="3200">
                <a:solidFill>
                  <a:srgbClr val="011E3B"/>
                </a:solidFill>
                <a:latin typeface="Montserrat" pitchFamily="2" charset="77"/>
              </a:defRPr>
            </a:lvl3pPr>
            <a:lvl4pPr marL="1133901" indent="0">
              <a:buNone/>
              <a:defRPr sz="3200">
                <a:solidFill>
                  <a:srgbClr val="011E3B"/>
                </a:solidFill>
                <a:latin typeface="Montserrat" pitchFamily="2" charset="77"/>
              </a:defRPr>
            </a:lvl4pPr>
            <a:lvl5pPr marL="1511869" indent="0">
              <a:buNone/>
              <a:defRPr sz="3200">
                <a:solidFill>
                  <a:srgbClr val="011E3B"/>
                </a:solidFill>
                <a:latin typeface="Montserrat" pitchFamily="2" charset="77"/>
              </a:defRPr>
            </a:lvl5pPr>
          </a:lstStyle>
          <a:p>
            <a:pPr lvl="0"/>
            <a:r>
              <a:rPr lang="en-US"/>
              <a:t>Partner Name</a:t>
            </a:r>
          </a:p>
        </p:txBody>
      </p:sp>
      <p:sp>
        <p:nvSpPr>
          <p:cNvPr id="11" name="Text Placeholder 32">
            <a:extLst>
              <a:ext uri="{FF2B5EF4-FFF2-40B4-BE49-F238E27FC236}">
                <a16:creationId xmlns:a16="http://schemas.microsoft.com/office/drawing/2014/main" id="{1F9DE487-640B-89E4-5E07-CEC6D659DEED}"/>
              </a:ext>
            </a:extLst>
          </p:cNvPr>
          <p:cNvSpPr>
            <a:spLocks noGrp="1"/>
          </p:cNvSpPr>
          <p:nvPr>
            <p:ph type="body" sz="quarter" idx="58" hasCustomPrompt="1"/>
          </p:nvPr>
        </p:nvSpPr>
        <p:spPr>
          <a:xfrm>
            <a:off x="2624997" y="4676557"/>
            <a:ext cx="1957637" cy="374031"/>
          </a:xfrm>
          <a:prstGeom prst="rect">
            <a:avLst/>
          </a:prstGeom>
        </p:spPr>
        <p:txBody>
          <a:bodyPr>
            <a:noAutofit/>
          </a:bodyPr>
          <a:lstStyle>
            <a:lvl1pPr marL="0" indent="0" algn="ctr">
              <a:lnSpc>
                <a:spcPts val="1340"/>
              </a:lnSpc>
              <a:spcBef>
                <a:spcPts val="0"/>
              </a:spcBef>
              <a:buNone/>
              <a:defRPr sz="1200" b="0" i="0">
                <a:solidFill>
                  <a:schemeClr val="bg1"/>
                </a:solidFill>
                <a:latin typeface="Calibri" panose="020F0502020204030204" pitchFamily="34" charset="0"/>
                <a:ea typeface="Open Sans" panose="020B0606030504020204" pitchFamily="34" charset="0"/>
                <a:cs typeface="Calibri" panose="020F0502020204030204" pitchFamily="34" charset="0"/>
              </a:defRPr>
            </a:lvl1pPr>
            <a:lvl2pPr marL="377967" indent="0">
              <a:buNone/>
              <a:defRPr sz="3200">
                <a:solidFill>
                  <a:srgbClr val="011E3B"/>
                </a:solidFill>
                <a:latin typeface="Montserrat" pitchFamily="2" charset="77"/>
              </a:defRPr>
            </a:lvl2pPr>
            <a:lvl3pPr marL="755934" indent="0">
              <a:buNone/>
              <a:defRPr sz="3200">
                <a:solidFill>
                  <a:srgbClr val="011E3B"/>
                </a:solidFill>
                <a:latin typeface="Montserrat" pitchFamily="2" charset="77"/>
              </a:defRPr>
            </a:lvl3pPr>
            <a:lvl4pPr marL="1133901" indent="0">
              <a:buNone/>
              <a:defRPr sz="3200">
                <a:solidFill>
                  <a:srgbClr val="011E3B"/>
                </a:solidFill>
                <a:latin typeface="Montserrat" pitchFamily="2" charset="77"/>
              </a:defRPr>
            </a:lvl4pPr>
            <a:lvl5pPr marL="1511869" indent="0">
              <a:buNone/>
              <a:defRPr sz="3200">
                <a:solidFill>
                  <a:srgbClr val="011E3B"/>
                </a:solidFill>
                <a:latin typeface="Montserrat" pitchFamily="2" charset="77"/>
              </a:defRPr>
            </a:lvl5pPr>
          </a:lstStyle>
          <a:p>
            <a:pPr lvl="0"/>
            <a:r>
              <a:rPr lang="en-US"/>
              <a:t>Partner Name</a:t>
            </a:r>
          </a:p>
        </p:txBody>
      </p:sp>
      <p:sp>
        <p:nvSpPr>
          <p:cNvPr id="15" name="Text Placeholder 32">
            <a:extLst>
              <a:ext uri="{FF2B5EF4-FFF2-40B4-BE49-F238E27FC236}">
                <a16:creationId xmlns:a16="http://schemas.microsoft.com/office/drawing/2014/main" id="{3D060FB3-D6E0-CAFD-281F-41067A974E3C}"/>
              </a:ext>
            </a:extLst>
          </p:cNvPr>
          <p:cNvSpPr>
            <a:spLocks noGrp="1"/>
          </p:cNvSpPr>
          <p:nvPr>
            <p:ph type="body" sz="quarter" idx="59" hasCustomPrompt="1"/>
          </p:nvPr>
        </p:nvSpPr>
        <p:spPr>
          <a:xfrm>
            <a:off x="4880517" y="4676557"/>
            <a:ext cx="1957637" cy="374031"/>
          </a:xfrm>
          <a:prstGeom prst="rect">
            <a:avLst/>
          </a:prstGeom>
        </p:spPr>
        <p:txBody>
          <a:bodyPr>
            <a:noAutofit/>
          </a:bodyPr>
          <a:lstStyle>
            <a:lvl1pPr marL="0" indent="0" algn="ctr">
              <a:lnSpc>
                <a:spcPts val="1340"/>
              </a:lnSpc>
              <a:spcBef>
                <a:spcPts val="0"/>
              </a:spcBef>
              <a:buNone/>
              <a:defRPr sz="1200" b="0" i="0">
                <a:solidFill>
                  <a:schemeClr val="bg1"/>
                </a:solidFill>
                <a:latin typeface="Calibri" panose="020F0502020204030204" pitchFamily="34" charset="0"/>
                <a:ea typeface="Open Sans" panose="020B0606030504020204" pitchFamily="34" charset="0"/>
                <a:cs typeface="Calibri" panose="020F0502020204030204" pitchFamily="34" charset="0"/>
              </a:defRPr>
            </a:lvl1pPr>
            <a:lvl2pPr marL="377967" indent="0">
              <a:buNone/>
              <a:defRPr sz="3200">
                <a:solidFill>
                  <a:srgbClr val="011E3B"/>
                </a:solidFill>
                <a:latin typeface="Montserrat" pitchFamily="2" charset="77"/>
              </a:defRPr>
            </a:lvl2pPr>
            <a:lvl3pPr marL="755934" indent="0">
              <a:buNone/>
              <a:defRPr sz="3200">
                <a:solidFill>
                  <a:srgbClr val="011E3B"/>
                </a:solidFill>
                <a:latin typeface="Montserrat" pitchFamily="2" charset="77"/>
              </a:defRPr>
            </a:lvl3pPr>
            <a:lvl4pPr marL="1133901" indent="0">
              <a:buNone/>
              <a:defRPr sz="3200">
                <a:solidFill>
                  <a:srgbClr val="011E3B"/>
                </a:solidFill>
                <a:latin typeface="Montserrat" pitchFamily="2" charset="77"/>
              </a:defRPr>
            </a:lvl4pPr>
            <a:lvl5pPr marL="1511869" indent="0">
              <a:buNone/>
              <a:defRPr sz="3200">
                <a:solidFill>
                  <a:srgbClr val="011E3B"/>
                </a:solidFill>
                <a:latin typeface="Montserrat" pitchFamily="2" charset="77"/>
              </a:defRPr>
            </a:lvl5pPr>
          </a:lstStyle>
          <a:p>
            <a:pPr lvl="0"/>
            <a:r>
              <a:rPr lang="en-US"/>
              <a:t>Partner Name</a:t>
            </a:r>
          </a:p>
        </p:txBody>
      </p:sp>
      <p:sp>
        <p:nvSpPr>
          <p:cNvPr id="52" name="Slide Number Placeholder 5">
            <a:extLst>
              <a:ext uri="{FF2B5EF4-FFF2-40B4-BE49-F238E27FC236}">
                <a16:creationId xmlns:a16="http://schemas.microsoft.com/office/drawing/2014/main" id="{8C6E4026-EEE7-2190-2BC7-834540BDC3D1}"/>
              </a:ext>
            </a:extLst>
          </p:cNvPr>
          <p:cNvSpPr txBox="1">
            <a:spLocks/>
          </p:cNvSpPr>
          <p:nvPr userDrawn="1"/>
        </p:nvSpPr>
        <p:spPr>
          <a:xfrm>
            <a:off x="6958892" y="5485467"/>
            <a:ext cx="473489" cy="311567"/>
          </a:xfrm>
          <a:prstGeom prst="rect">
            <a:avLst/>
          </a:prstGeom>
        </p:spPr>
        <p:txBody>
          <a:bodyPr vert="horz" lIns="91440" tIns="45720" rIns="91440" bIns="45720" rtlCol="0" anchor="ctr"/>
          <a:lstStyle>
            <a:defPPr>
              <a:defRPr lang="en-US"/>
            </a:defPPr>
            <a:lvl1pPr marL="0" algn="r" defTabSz="457200" rtl="0" eaLnBrk="1" latinLnBrk="0" hangingPunct="1">
              <a:defRPr sz="800" kern="1200">
                <a:solidFill>
                  <a:schemeClr val="bg1"/>
                </a:solidFill>
                <a:latin typeface="Calibri" panose="020F0502020204030204" pitchFamily="34" charset="0"/>
                <a:ea typeface="Noto Sans" panose="020B0502040504020204" pitchFamily="34" charset="0"/>
                <a:cs typeface="Calibri" panose="020F0502020204030204" pitchFamily="34" charset="0"/>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fld id="{9C527BFA-2C0E-4CEC-B6A5-913A56FEF4B4}" type="slidenum">
              <a:rPr lang="fr-CA" smtClean="0">
                <a:solidFill>
                  <a:srgbClr val="292668"/>
                </a:solidFill>
              </a:rPr>
              <a:pPr/>
              <a:t>‹#›</a:t>
            </a:fld>
            <a:endParaRPr lang="fr-CA">
              <a:solidFill>
                <a:srgbClr val="292668"/>
              </a:solidFill>
            </a:endParaRPr>
          </a:p>
        </p:txBody>
      </p:sp>
      <p:sp>
        <p:nvSpPr>
          <p:cNvPr id="55" name="Rectangle 54">
            <a:extLst>
              <a:ext uri="{FF2B5EF4-FFF2-40B4-BE49-F238E27FC236}">
                <a16:creationId xmlns:a16="http://schemas.microsoft.com/office/drawing/2014/main" id="{2A7E5D89-3037-32BB-776F-6DEDA1B6C756}"/>
              </a:ext>
            </a:extLst>
          </p:cNvPr>
          <p:cNvSpPr/>
          <p:nvPr userDrawn="1"/>
        </p:nvSpPr>
        <p:spPr>
          <a:xfrm>
            <a:off x="7523817" y="-143434"/>
            <a:ext cx="1144164" cy="10835248"/>
          </a:xfrm>
          <a:prstGeom prst="rect">
            <a:avLst/>
          </a:prstGeom>
          <a:solidFill>
            <a:srgbClr val="ECECE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21127754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theme" Target="../theme/theme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9684AC23-6BF8-E6B4-D487-C4BD16C122E4}"/>
              </a:ext>
            </a:extLst>
          </p:cNvPr>
          <p:cNvSpPr/>
          <p:nvPr userDrawn="1"/>
        </p:nvSpPr>
        <p:spPr>
          <a:xfrm rot="16200000">
            <a:off x="6354768" y="9251580"/>
            <a:ext cx="1790875" cy="184666"/>
          </a:xfrm>
          <a:prstGeom prst="rect">
            <a:avLst/>
          </a:prstGeom>
        </p:spPr>
        <p:txBody>
          <a:bodyPr wrap="none">
            <a:spAutoFit/>
          </a:bodyPr>
          <a:lstStyle/>
          <a:p>
            <a:pPr algn="l"/>
            <a:r>
              <a:rPr lang="en-GB" sz="600" b="0" i="0" u="none" dirty="0">
                <a:solidFill>
                  <a:srgbClr val="75504C"/>
                </a:solidFill>
                <a:latin typeface="Calibri" panose="020F0502020204030204" pitchFamily="34" charset="0"/>
                <a:cs typeface="Calibri" panose="020F0502020204030204" pitchFamily="34" charset="0"/>
              </a:rPr>
              <a:t>Upskilling in Immersive Literature and Film Tourism</a:t>
            </a:r>
          </a:p>
        </p:txBody>
      </p:sp>
      <p:cxnSp>
        <p:nvCxnSpPr>
          <p:cNvPr id="9" name="Straight Connector 8">
            <a:extLst>
              <a:ext uri="{FF2B5EF4-FFF2-40B4-BE49-F238E27FC236}">
                <a16:creationId xmlns:a16="http://schemas.microsoft.com/office/drawing/2014/main" id="{054AB9C0-EC0F-F96E-2EC5-CBC9B0EFFC7D}"/>
              </a:ext>
            </a:extLst>
          </p:cNvPr>
          <p:cNvCxnSpPr>
            <a:cxnSpLocks/>
          </p:cNvCxnSpPr>
          <p:nvPr userDrawn="1"/>
        </p:nvCxnSpPr>
        <p:spPr>
          <a:xfrm flipH="1">
            <a:off x="7137829" y="10287941"/>
            <a:ext cx="216282" cy="0"/>
          </a:xfrm>
          <a:prstGeom prst="line">
            <a:avLst/>
          </a:prstGeom>
          <a:noFill/>
          <a:ln w="9525" cap="flat">
            <a:solidFill>
              <a:srgbClr val="628887"/>
            </a:solidFill>
            <a:prstDash val="solid"/>
            <a:miter lim="400000"/>
          </a:ln>
          <a:effectLst/>
          <a:sp3d/>
        </p:spPr>
        <p:style>
          <a:lnRef idx="0">
            <a:scrgbClr r="0" g="0" b="0"/>
          </a:lnRef>
          <a:fillRef idx="0">
            <a:scrgbClr r="0" g="0" b="0"/>
          </a:fillRef>
          <a:effectRef idx="0">
            <a:scrgbClr r="0" g="0" b="0"/>
          </a:effectRef>
          <a:fontRef idx="none"/>
        </p:style>
      </p:cxnSp>
      <p:sp>
        <p:nvSpPr>
          <p:cNvPr id="10" name="Slide Number Placeholder 5">
            <a:extLst>
              <a:ext uri="{FF2B5EF4-FFF2-40B4-BE49-F238E27FC236}">
                <a16:creationId xmlns:a16="http://schemas.microsoft.com/office/drawing/2014/main" id="{B0F910F1-DA75-CEC1-C093-8DD48D9274F3}"/>
              </a:ext>
            </a:extLst>
          </p:cNvPr>
          <p:cNvSpPr>
            <a:spLocks noGrp="1"/>
          </p:cNvSpPr>
          <p:nvPr>
            <p:ph type="sldNum" sz="quarter" idx="4"/>
          </p:nvPr>
        </p:nvSpPr>
        <p:spPr>
          <a:xfrm>
            <a:off x="7065451" y="10177176"/>
            <a:ext cx="361037" cy="569240"/>
          </a:xfrm>
          <a:prstGeom prst="rect">
            <a:avLst/>
          </a:prstGeom>
        </p:spPr>
        <p:txBody>
          <a:bodyPr vert="horz" lIns="91440" tIns="45720" rIns="91440" bIns="45720" rtlCol="0" anchor="ctr"/>
          <a:lstStyle>
            <a:lvl1pPr algn="ctr">
              <a:defRPr sz="800">
                <a:solidFill>
                  <a:srgbClr val="75504C"/>
                </a:solidFill>
              </a:defRPr>
            </a:lvl1pPr>
          </a:lstStyle>
          <a:p>
            <a:fld id="{48F63A3B-78C7-47BE-AE5E-E10140E04643}" type="slidenum">
              <a:rPr lang="en-US" smtClean="0"/>
              <a:pPr/>
              <a:t>‹#›</a:t>
            </a:fld>
            <a:endParaRPr lang="en-US" dirty="0"/>
          </a:p>
        </p:txBody>
      </p:sp>
    </p:spTree>
    <p:extLst>
      <p:ext uri="{BB962C8B-B14F-4D97-AF65-F5344CB8AC3E}">
        <p14:creationId xmlns:p14="http://schemas.microsoft.com/office/powerpoint/2010/main" val="2847185866"/>
      </p:ext>
    </p:extLst>
  </p:cSld>
  <p:clrMap bg1="lt1" tx1="dk1" bg2="lt2" tx2="dk2" accent1="accent1" accent2="accent2" accent3="accent3" accent4="accent4" accent5="accent5" accent6="accent6" hlink="hlink" folHlink="folHlink"/>
  <p:sldLayoutIdLst>
    <p:sldLayoutId id="2147483787" r:id="rId1"/>
    <p:sldLayoutId id="2147483739" r:id="rId2"/>
    <p:sldLayoutId id="2147483789" r:id="rId3"/>
    <p:sldLayoutId id="2147483809" r:id="rId4"/>
    <p:sldLayoutId id="2147483791" r:id="rId5"/>
    <p:sldLayoutId id="2147483799" r:id="rId6"/>
    <p:sldLayoutId id="2147483821" r:id="rId7"/>
    <p:sldLayoutId id="2147483810" r:id="rId8"/>
    <p:sldLayoutId id="2147483816" r:id="rId9"/>
    <p:sldLayoutId id="2147483819" r:id="rId10"/>
  </p:sldLayoutIdLst>
  <p:hf hdr="0" ftr="0" dt="0"/>
  <p:txStyles>
    <p:titleStyle>
      <a:lvl1pPr algn="l" defTabSz="755934" rtl="0" eaLnBrk="1" latinLnBrk="0" hangingPunct="1">
        <a:lnSpc>
          <a:spcPct val="90000"/>
        </a:lnSpc>
        <a:spcBef>
          <a:spcPct val="0"/>
        </a:spcBef>
        <a:buNone/>
        <a:defRPr sz="3637" kern="1200">
          <a:solidFill>
            <a:schemeClr val="tx1"/>
          </a:solidFill>
          <a:latin typeface="+mj-lt"/>
          <a:ea typeface="+mj-ea"/>
          <a:cs typeface="+mj-cs"/>
        </a:defRPr>
      </a:lvl1pPr>
    </p:titleStyle>
    <p:bodyStyle>
      <a:lvl1pPr marL="188984" indent="-188984" algn="l" defTabSz="755934" rtl="0" eaLnBrk="1" latinLnBrk="0" hangingPunct="1">
        <a:lnSpc>
          <a:spcPct val="90000"/>
        </a:lnSpc>
        <a:spcBef>
          <a:spcPts val="827"/>
        </a:spcBef>
        <a:buFont typeface="Arial" panose="020B0604020202020204" pitchFamily="34" charset="0"/>
        <a:buChar char="•"/>
        <a:defRPr sz="2315" kern="1200">
          <a:solidFill>
            <a:schemeClr val="tx1"/>
          </a:solidFill>
          <a:latin typeface="+mn-lt"/>
          <a:ea typeface="+mn-ea"/>
          <a:cs typeface="+mn-cs"/>
        </a:defRPr>
      </a:lvl1pPr>
      <a:lvl2pPr marL="566951" indent="-188984" algn="l" defTabSz="755934" rtl="0" eaLnBrk="1" latinLnBrk="0" hangingPunct="1">
        <a:lnSpc>
          <a:spcPct val="90000"/>
        </a:lnSpc>
        <a:spcBef>
          <a:spcPts val="413"/>
        </a:spcBef>
        <a:buFont typeface="Arial" panose="020B0604020202020204" pitchFamily="34" charset="0"/>
        <a:buChar char="•"/>
        <a:defRPr sz="1984" kern="1200">
          <a:solidFill>
            <a:schemeClr val="tx1"/>
          </a:solidFill>
          <a:latin typeface="+mn-lt"/>
          <a:ea typeface="+mn-ea"/>
          <a:cs typeface="+mn-cs"/>
        </a:defRPr>
      </a:lvl2pPr>
      <a:lvl3pPr marL="944918" indent="-188984" algn="l" defTabSz="755934" rtl="0" eaLnBrk="1" latinLnBrk="0" hangingPunct="1">
        <a:lnSpc>
          <a:spcPct val="90000"/>
        </a:lnSpc>
        <a:spcBef>
          <a:spcPts val="413"/>
        </a:spcBef>
        <a:buFont typeface="Arial" panose="020B0604020202020204" pitchFamily="34" charset="0"/>
        <a:buChar char="•"/>
        <a:defRPr sz="1653" kern="1200">
          <a:solidFill>
            <a:schemeClr val="tx1"/>
          </a:solidFill>
          <a:latin typeface="+mn-lt"/>
          <a:ea typeface="+mn-ea"/>
          <a:cs typeface="+mn-cs"/>
        </a:defRPr>
      </a:lvl3pPr>
      <a:lvl4pPr marL="1322885"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4pPr>
      <a:lvl5pPr marL="1700853"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5pPr>
      <a:lvl6pPr marL="2078820"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6pPr>
      <a:lvl7pPr marL="2456787"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7pPr>
      <a:lvl8pPr marL="2834754"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8pPr>
      <a:lvl9pPr marL="3212722"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9pPr>
    </p:bodyStyle>
    <p:otherStyle>
      <a:defPPr>
        <a:defRPr lang="en-US"/>
      </a:defPPr>
      <a:lvl1pPr marL="0" algn="l" defTabSz="755934" rtl="0" eaLnBrk="1" latinLnBrk="0" hangingPunct="1">
        <a:defRPr sz="1488" kern="1200">
          <a:solidFill>
            <a:schemeClr val="tx1"/>
          </a:solidFill>
          <a:latin typeface="+mn-lt"/>
          <a:ea typeface="+mn-ea"/>
          <a:cs typeface="+mn-cs"/>
        </a:defRPr>
      </a:lvl1pPr>
      <a:lvl2pPr marL="377967" algn="l" defTabSz="755934" rtl="0" eaLnBrk="1" latinLnBrk="0" hangingPunct="1">
        <a:defRPr sz="1488" kern="1200">
          <a:solidFill>
            <a:schemeClr val="tx1"/>
          </a:solidFill>
          <a:latin typeface="+mn-lt"/>
          <a:ea typeface="+mn-ea"/>
          <a:cs typeface="+mn-cs"/>
        </a:defRPr>
      </a:lvl2pPr>
      <a:lvl3pPr marL="755934" algn="l" defTabSz="755934" rtl="0" eaLnBrk="1" latinLnBrk="0" hangingPunct="1">
        <a:defRPr sz="1488" kern="1200">
          <a:solidFill>
            <a:schemeClr val="tx1"/>
          </a:solidFill>
          <a:latin typeface="+mn-lt"/>
          <a:ea typeface="+mn-ea"/>
          <a:cs typeface="+mn-cs"/>
        </a:defRPr>
      </a:lvl3pPr>
      <a:lvl4pPr marL="1133902" algn="l" defTabSz="755934" rtl="0" eaLnBrk="1" latinLnBrk="0" hangingPunct="1">
        <a:defRPr sz="1488" kern="1200">
          <a:solidFill>
            <a:schemeClr val="tx1"/>
          </a:solidFill>
          <a:latin typeface="+mn-lt"/>
          <a:ea typeface="+mn-ea"/>
          <a:cs typeface="+mn-cs"/>
        </a:defRPr>
      </a:lvl4pPr>
      <a:lvl5pPr marL="1511869" algn="l" defTabSz="755934" rtl="0" eaLnBrk="1" latinLnBrk="0" hangingPunct="1">
        <a:defRPr sz="1488" kern="1200">
          <a:solidFill>
            <a:schemeClr val="tx1"/>
          </a:solidFill>
          <a:latin typeface="+mn-lt"/>
          <a:ea typeface="+mn-ea"/>
          <a:cs typeface="+mn-cs"/>
        </a:defRPr>
      </a:lvl5pPr>
      <a:lvl6pPr marL="1889836" algn="l" defTabSz="755934" rtl="0" eaLnBrk="1" latinLnBrk="0" hangingPunct="1">
        <a:defRPr sz="1488" kern="1200">
          <a:solidFill>
            <a:schemeClr val="tx1"/>
          </a:solidFill>
          <a:latin typeface="+mn-lt"/>
          <a:ea typeface="+mn-ea"/>
          <a:cs typeface="+mn-cs"/>
        </a:defRPr>
      </a:lvl6pPr>
      <a:lvl7pPr marL="2267803" algn="l" defTabSz="755934" rtl="0" eaLnBrk="1" latinLnBrk="0" hangingPunct="1">
        <a:defRPr sz="1488" kern="1200">
          <a:solidFill>
            <a:schemeClr val="tx1"/>
          </a:solidFill>
          <a:latin typeface="+mn-lt"/>
          <a:ea typeface="+mn-ea"/>
          <a:cs typeface="+mn-cs"/>
        </a:defRPr>
      </a:lvl7pPr>
      <a:lvl8pPr marL="2645771" algn="l" defTabSz="755934" rtl="0" eaLnBrk="1" latinLnBrk="0" hangingPunct="1">
        <a:defRPr sz="1488" kern="1200">
          <a:solidFill>
            <a:schemeClr val="tx1"/>
          </a:solidFill>
          <a:latin typeface="+mn-lt"/>
          <a:ea typeface="+mn-ea"/>
          <a:cs typeface="+mn-cs"/>
        </a:defRPr>
      </a:lvl8pPr>
      <a:lvl9pPr marL="3023738" algn="l" defTabSz="755934" rtl="0" eaLnBrk="1" latinLnBrk="0" hangingPunct="1">
        <a:defRPr sz="1488"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jpeg"/><Relationship Id="rId1" Type="http://schemas.openxmlformats.org/officeDocument/2006/relationships/slideLayout" Target="../slideLayouts/slideLayout1.xml"/><Relationship Id="rId4" Type="http://schemas.openxmlformats.org/officeDocument/2006/relationships/image" Target="../media/image5.svg"/></Relationships>
</file>

<file path=ppt/slides/_rels/slide2.xml.rels><?xml version="1.0" encoding="UTF-8" standalone="yes"?>
<Relationships xmlns="http://schemas.openxmlformats.org/package/2006/relationships"><Relationship Id="rId3" Type="http://schemas.openxmlformats.org/officeDocument/2006/relationships/image" Target="../media/image5.svg"/><Relationship Id="rId2" Type="http://schemas.openxmlformats.org/officeDocument/2006/relationships/image" Target="../media/image6.jpg"/><Relationship Id="rId1" Type="http://schemas.openxmlformats.org/officeDocument/2006/relationships/slideLayout" Target="../slideLayouts/slideLayout5.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4.xml.rels><?xml version="1.0" encoding="UTF-8" standalone="yes"?>
<Relationships xmlns="http://schemas.openxmlformats.org/package/2006/relationships"><Relationship Id="rId3" Type="http://schemas.openxmlformats.org/officeDocument/2006/relationships/image" Target="../media/image5.svg"/><Relationship Id="rId2" Type="http://schemas.openxmlformats.org/officeDocument/2006/relationships/image" Target="../media/image7.jpeg"/><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9.xml.rels><?xml version="1.0" encoding="UTF-8" standalone="yes"?>
<Relationships xmlns="http://schemas.openxmlformats.org/package/2006/relationships"><Relationship Id="rId2" Type="http://schemas.openxmlformats.org/officeDocument/2006/relationships/image" Target="../media/image8.jpg"/><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1.xml.rels><?xml version="1.0" encoding="UTF-8" standalone="yes"?>
<Relationships xmlns="http://schemas.openxmlformats.org/package/2006/relationships"><Relationship Id="rId2" Type="http://schemas.openxmlformats.org/officeDocument/2006/relationships/image" Target="../media/image9.jpg"/><Relationship Id="rId1" Type="http://schemas.openxmlformats.org/officeDocument/2006/relationships/slideLayout" Target="../slideLayouts/slideLayout5.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15.xml.rels><?xml version="1.0" encoding="UTF-8" standalone="yes"?>
<Relationships xmlns="http://schemas.openxmlformats.org/package/2006/relationships"><Relationship Id="rId3" Type="http://schemas.openxmlformats.org/officeDocument/2006/relationships/hyperlink" Target="https://www.hobbitontours.com/" TargetMode="External"/><Relationship Id="rId2" Type="http://schemas.openxmlformats.org/officeDocument/2006/relationships/image" Target="../media/image10.png"/><Relationship Id="rId1" Type="http://schemas.openxmlformats.org/officeDocument/2006/relationships/slideLayout" Target="../slideLayouts/slideLayout6.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19.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hyperlink" Target="https://www.sherlock-holmes.co.uk/" TargetMode="External"/><Relationship Id="rId1" Type="http://schemas.openxmlformats.org/officeDocument/2006/relationships/slideLayout" Target="../slideLayouts/slideLayout6.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22.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hyperlink" Target="https://www.wbstudiotour.co.uk/" TargetMode="External"/><Relationship Id="rId1" Type="http://schemas.openxmlformats.org/officeDocument/2006/relationships/slideLayout" Target="../slideLayouts/slideLayout6.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25.xml.rels><?xml version="1.0" encoding="UTF-8" standalone="yes"?>
<Relationships xmlns="http://schemas.openxmlformats.org/package/2006/relationships"><Relationship Id="rId3" Type="http://schemas.openxmlformats.org/officeDocument/2006/relationships/hyperlink" Target="https://www.youtube.com/watch?v=MPnkpiarYWQ" TargetMode="External"/><Relationship Id="rId2" Type="http://schemas.openxmlformats.org/officeDocument/2006/relationships/hyperlink" Target="https://www.outlandertour.co.uk/" TargetMode="External"/><Relationship Id="rId1" Type="http://schemas.openxmlformats.org/officeDocument/2006/relationships/slideLayout" Target="../slideLayouts/slideLayout6.xml"/><Relationship Id="rId4" Type="http://schemas.openxmlformats.org/officeDocument/2006/relationships/image" Target="../media/image13.png"/></Relationships>
</file>

<file path=ppt/slides/_rels/slide26.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14.jpg"/><Relationship Id="rId1" Type="http://schemas.openxmlformats.org/officeDocument/2006/relationships/slideLayout" Target="../slideLayouts/slideLayout9.xml"/><Relationship Id="rId4" Type="http://schemas.openxmlformats.org/officeDocument/2006/relationships/image" Target="../media/image5.sv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A57406B-E858-46CA-F81A-BCC15690FC8C}"/>
            </a:ext>
          </a:extLst>
        </p:cNvPr>
        <p:cNvGrpSpPr/>
        <p:nvPr/>
      </p:nvGrpSpPr>
      <p:grpSpPr>
        <a:xfrm>
          <a:off x="0" y="0"/>
          <a:ext cx="0" cy="0"/>
          <a:chOff x="0" y="0"/>
          <a:chExt cx="0" cy="0"/>
        </a:xfrm>
      </p:grpSpPr>
      <p:pic>
        <p:nvPicPr>
          <p:cNvPr id="27" name="Picture Placeholder 26">
            <a:extLst>
              <a:ext uri="{FF2B5EF4-FFF2-40B4-BE49-F238E27FC236}">
                <a16:creationId xmlns:a16="http://schemas.microsoft.com/office/drawing/2014/main" id="{7B3B1430-86AB-327E-4035-4A425E1A8EE2}"/>
              </a:ext>
            </a:extLst>
          </p:cNvPr>
          <p:cNvPicPr>
            <a:picLocks noGrp="1" noChangeAspect="1"/>
          </p:cNvPicPr>
          <p:nvPr>
            <p:ph type="pic" sz="quarter" idx="10"/>
          </p:nvPr>
        </p:nvPicPr>
        <p:blipFill>
          <a:blip r:embed="rId2">
            <a:extLst>
              <a:ext uri="{28A0092B-C50C-407E-A947-70E740481C1C}">
                <a14:useLocalDpi xmlns:a14="http://schemas.microsoft.com/office/drawing/2010/main" val="0"/>
              </a:ext>
            </a:extLst>
          </a:blip>
          <a:srcRect l="21162" t="33726" r="21154" b="-33726"/>
          <a:stretch>
            <a:fillRect/>
          </a:stretch>
        </p:blipFill>
        <p:spPr>
          <a:xfrm>
            <a:off x="588317" y="656872"/>
            <a:ext cx="6432012" cy="8361004"/>
          </a:xfrm>
          <a:custGeom>
            <a:avLst/>
            <a:gdLst>
              <a:gd name="connsiteX0" fmla="*/ 0 w 7452951"/>
              <a:gd name="connsiteY0" fmla="*/ 0 h 13853751"/>
              <a:gd name="connsiteX1" fmla="*/ 7452951 w 7452951"/>
              <a:gd name="connsiteY1" fmla="*/ 0 h 13853751"/>
              <a:gd name="connsiteX2" fmla="*/ 7452951 w 7452951"/>
              <a:gd name="connsiteY2" fmla="*/ 13853751 h 13853751"/>
              <a:gd name="connsiteX3" fmla="*/ 0 w 7452951"/>
              <a:gd name="connsiteY3" fmla="*/ 13853751 h 13853751"/>
            </a:gdLst>
            <a:ahLst/>
            <a:cxnLst>
              <a:cxn ang="0">
                <a:pos x="connsiteX0" y="connsiteY0"/>
              </a:cxn>
              <a:cxn ang="0">
                <a:pos x="connsiteX1" y="connsiteY1"/>
              </a:cxn>
              <a:cxn ang="0">
                <a:pos x="connsiteX2" y="connsiteY2"/>
              </a:cxn>
              <a:cxn ang="0">
                <a:pos x="connsiteX3" y="connsiteY3"/>
              </a:cxn>
            </a:cxnLst>
            <a:rect l="l" t="t" r="r" b="b"/>
            <a:pathLst>
              <a:path w="7452951" h="13853751">
                <a:moveTo>
                  <a:pt x="0" y="0"/>
                </a:moveTo>
                <a:lnTo>
                  <a:pt x="7452951" y="0"/>
                </a:lnTo>
                <a:lnTo>
                  <a:pt x="7452951" y="13853751"/>
                </a:lnTo>
                <a:lnTo>
                  <a:pt x="0" y="13853751"/>
                </a:lnTo>
                <a:close/>
              </a:path>
            </a:pathLst>
          </a:custGeom>
          <a:solidFill>
            <a:prstClr val="white">
              <a:lumMod val="75000"/>
            </a:prstClr>
          </a:solidFill>
        </p:spPr>
      </p:pic>
      <p:sp>
        <p:nvSpPr>
          <p:cNvPr id="3" name="Text Placeholder 2">
            <a:extLst>
              <a:ext uri="{FF2B5EF4-FFF2-40B4-BE49-F238E27FC236}">
                <a16:creationId xmlns:a16="http://schemas.microsoft.com/office/drawing/2014/main" id="{2BF9F914-0576-0DA3-DBB5-D72612E7046B}"/>
              </a:ext>
            </a:extLst>
          </p:cNvPr>
          <p:cNvSpPr>
            <a:spLocks noGrp="1"/>
          </p:cNvSpPr>
          <p:nvPr>
            <p:ph type="body" sz="quarter" idx="17"/>
          </p:nvPr>
        </p:nvSpPr>
        <p:spPr>
          <a:xfrm>
            <a:off x="574972" y="9520975"/>
            <a:ext cx="1356749" cy="452459"/>
          </a:xfrm>
        </p:spPr>
        <p:txBody>
          <a:bodyPr/>
          <a:lstStyle/>
          <a:p>
            <a:r>
              <a:rPr lang="en-US" dirty="0"/>
              <a:t>January 2026</a:t>
            </a:r>
          </a:p>
          <a:p>
            <a:endParaRPr lang="en-US" dirty="0"/>
          </a:p>
        </p:txBody>
      </p:sp>
      <p:sp>
        <p:nvSpPr>
          <p:cNvPr id="4" name="Text Placeholder 3">
            <a:extLst>
              <a:ext uri="{FF2B5EF4-FFF2-40B4-BE49-F238E27FC236}">
                <a16:creationId xmlns:a16="http://schemas.microsoft.com/office/drawing/2014/main" id="{B91F4F8C-36B9-C069-7412-B26529358A9B}"/>
              </a:ext>
            </a:extLst>
          </p:cNvPr>
          <p:cNvSpPr>
            <a:spLocks noGrp="1"/>
          </p:cNvSpPr>
          <p:nvPr>
            <p:ph type="body" sz="quarter" idx="18"/>
          </p:nvPr>
        </p:nvSpPr>
        <p:spPr>
          <a:xfrm>
            <a:off x="2312479" y="9519791"/>
            <a:ext cx="1412763" cy="258024"/>
          </a:xfrm>
        </p:spPr>
        <p:txBody>
          <a:bodyPr/>
          <a:lstStyle/>
          <a:p>
            <a:pPr lvl="0"/>
            <a:r>
              <a:rPr lang="en-US" dirty="0"/>
              <a:t>By </a:t>
            </a:r>
            <a:r>
              <a:rPr lang="en-US" dirty="0" err="1"/>
              <a:t>Feltech</a:t>
            </a:r>
            <a:r>
              <a:rPr lang="en-US" dirty="0"/>
              <a:t> Ireland</a:t>
            </a:r>
          </a:p>
          <a:p>
            <a:endParaRPr lang="en-US" dirty="0"/>
          </a:p>
        </p:txBody>
      </p:sp>
      <p:pic>
        <p:nvPicPr>
          <p:cNvPr id="87" name="Picture 86">
            <a:extLst>
              <a:ext uri="{FF2B5EF4-FFF2-40B4-BE49-F238E27FC236}">
                <a16:creationId xmlns:a16="http://schemas.microsoft.com/office/drawing/2014/main" id="{8F3F9C5A-39E0-BE57-05C8-87D0F0C93E7A}"/>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725242" y="852364"/>
            <a:ext cx="3324611" cy="991873"/>
          </a:xfrm>
          <a:prstGeom prst="rect">
            <a:avLst/>
          </a:prstGeom>
        </p:spPr>
      </p:pic>
      <p:sp>
        <p:nvSpPr>
          <p:cNvPr id="6" name="Rectangle 5">
            <a:extLst>
              <a:ext uri="{FF2B5EF4-FFF2-40B4-BE49-F238E27FC236}">
                <a16:creationId xmlns:a16="http://schemas.microsoft.com/office/drawing/2014/main" id="{DFECDAAB-16A4-2724-7E68-572B5228510C}"/>
              </a:ext>
            </a:extLst>
          </p:cNvPr>
          <p:cNvSpPr/>
          <p:nvPr/>
        </p:nvSpPr>
        <p:spPr>
          <a:xfrm>
            <a:off x="-476" y="5471269"/>
            <a:ext cx="7608646" cy="3617983"/>
          </a:xfrm>
          <a:prstGeom prst="rect">
            <a:avLst/>
          </a:prstGeom>
          <a:solidFill>
            <a:srgbClr val="469395"/>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7" name="Graphic 6">
            <a:extLst>
              <a:ext uri="{FF2B5EF4-FFF2-40B4-BE49-F238E27FC236}">
                <a16:creationId xmlns:a16="http://schemas.microsoft.com/office/drawing/2014/main" id="{70A12F9A-3EF8-3ED2-6A6B-11DCD098A5F6}"/>
              </a:ext>
            </a:extLst>
          </p:cNvPr>
          <p:cNvPicPr>
            <a:picLocks noChangeAspect="1"/>
          </p:cNvPicPr>
          <p:nvPr/>
        </p:nvPicPr>
        <p:blipFill>
          <a:blip>
            <a:extLst>
              <a:ext uri="{96DAC541-7B7A-43D3-8B79-37D633B846F1}">
                <asvg:svgBlip xmlns:asvg="http://schemas.microsoft.com/office/drawing/2016/SVG/main" r:embed="rId4"/>
              </a:ext>
            </a:extLst>
          </a:blip>
          <a:srcRect l="40824" t="30945" r="35547" b="2882"/>
          <a:stretch/>
        </p:blipFill>
        <p:spPr>
          <a:xfrm rot="10800000">
            <a:off x="4928049" y="7582490"/>
            <a:ext cx="2687636" cy="3062168"/>
          </a:xfrm>
          <a:prstGeom prst="rect">
            <a:avLst/>
          </a:prstGeom>
        </p:spPr>
      </p:pic>
      <p:sp>
        <p:nvSpPr>
          <p:cNvPr id="9" name="Text Placeholder 2">
            <a:extLst>
              <a:ext uri="{FF2B5EF4-FFF2-40B4-BE49-F238E27FC236}">
                <a16:creationId xmlns:a16="http://schemas.microsoft.com/office/drawing/2014/main" id="{A8EE1C97-85FE-1C0D-C8F9-B631D3D85E1A}"/>
              </a:ext>
            </a:extLst>
          </p:cNvPr>
          <p:cNvSpPr txBox="1">
            <a:spLocks/>
          </p:cNvSpPr>
          <p:nvPr/>
        </p:nvSpPr>
        <p:spPr>
          <a:xfrm>
            <a:off x="538369" y="5898774"/>
            <a:ext cx="3808817" cy="2431815"/>
          </a:xfrm>
          <a:prstGeom prst="rect">
            <a:avLst/>
          </a:prstGeom>
          <a:noFill/>
        </p:spPr>
        <p:txBody>
          <a:bodyPr anchor="t">
            <a:noAutofit/>
          </a:bodyPr>
          <a:lstStyle>
            <a:lvl1pPr marL="20638" indent="-20638" algn="ctr" defTabSz="755934" rtl="0" eaLnBrk="1" latinLnBrk="0" hangingPunct="1">
              <a:lnSpc>
                <a:spcPts val="3447"/>
              </a:lnSpc>
              <a:spcBef>
                <a:spcPts val="0"/>
              </a:spcBef>
              <a:buFont typeface="Arial" panose="020B0604020202020204" pitchFamily="34" charset="0"/>
              <a:buNone/>
              <a:tabLst>
                <a:tab pos="2970213" algn="l"/>
                <a:tab pos="3055938" algn="l"/>
              </a:tabLst>
              <a:defRPr sz="3175" b="1" i="0" kern="1200" spc="0">
                <a:solidFill>
                  <a:schemeClr val="bg1"/>
                </a:solidFill>
                <a:latin typeface="Calibri" panose="020F0502020204030204" pitchFamily="34" charset="0"/>
                <a:ea typeface="Open Sans" panose="020B0606030504020204" pitchFamily="34" charset="0"/>
                <a:cs typeface="Calibri" panose="020F0502020204030204" pitchFamily="34" charset="0"/>
              </a:defRPr>
            </a:lvl1pPr>
            <a:lvl2pPr marL="349818" indent="0" algn="l" defTabSz="755934" rtl="0" eaLnBrk="1" latinLnBrk="0" hangingPunct="1">
              <a:lnSpc>
                <a:spcPct val="90000"/>
              </a:lnSpc>
              <a:spcBef>
                <a:spcPts val="413"/>
              </a:spcBef>
              <a:buFont typeface="Arial" panose="020B0604020202020204" pitchFamily="34" charset="0"/>
              <a:buNone/>
              <a:defRPr sz="2962" kern="1200">
                <a:solidFill>
                  <a:srgbClr val="011E3B"/>
                </a:solidFill>
                <a:latin typeface="Montserrat" pitchFamily="2" charset="77"/>
                <a:ea typeface="+mn-ea"/>
                <a:cs typeface="+mn-cs"/>
              </a:defRPr>
            </a:lvl2pPr>
            <a:lvl3pPr marL="699636" indent="0" algn="l" defTabSz="755934" rtl="0" eaLnBrk="1" latinLnBrk="0" hangingPunct="1">
              <a:lnSpc>
                <a:spcPct val="90000"/>
              </a:lnSpc>
              <a:spcBef>
                <a:spcPts val="413"/>
              </a:spcBef>
              <a:buFont typeface="Arial" panose="020B0604020202020204" pitchFamily="34" charset="0"/>
              <a:buNone/>
              <a:defRPr sz="2962" kern="1200">
                <a:solidFill>
                  <a:srgbClr val="011E3B"/>
                </a:solidFill>
                <a:latin typeface="Montserrat" pitchFamily="2" charset="77"/>
                <a:ea typeface="+mn-ea"/>
                <a:cs typeface="+mn-cs"/>
              </a:defRPr>
            </a:lvl3pPr>
            <a:lvl4pPr marL="1049454" indent="0" algn="l" defTabSz="755934" rtl="0" eaLnBrk="1" latinLnBrk="0" hangingPunct="1">
              <a:lnSpc>
                <a:spcPct val="90000"/>
              </a:lnSpc>
              <a:spcBef>
                <a:spcPts val="413"/>
              </a:spcBef>
              <a:buFont typeface="Arial" panose="020B0604020202020204" pitchFamily="34" charset="0"/>
              <a:buNone/>
              <a:defRPr sz="2962" kern="1200">
                <a:solidFill>
                  <a:srgbClr val="011E3B"/>
                </a:solidFill>
                <a:latin typeface="Montserrat" pitchFamily="2" charset="77"/>
                <a:ea typeface="+mn-ea"/>
                <a:cs typeface="+mn-cs"/>
              </a:defRPr>
            </a:lvl4pPr>
            <a:lvl5pPr marL="1399273" indent="0" algn="l" defTabSz="755934" rtl="0" eaLnBrk="1" latinLnBrk="0" hangingPunct="1">
              <a:lnSpc>
                <a:spcPct val="90000"/>
              </a:lnSpc>
              <a:spcBef>
                <a:spcPts val="413"/>
              </a:spcBef>
              <a:buFont typeface="Arial" panose="020B0604020202020204" pitchFamily="34" charset="0"/>
              <a:buNone/>
              <a:defRPr sz="2962" kern="1200">
                <a:solidFill>
                  <a:srgbClr val="011E3B"/>
                </a:solidFill>
                <a:latin typeface="Montserrat" pitchFamily="2" charset="77"/>
                <a:ea typeface="+mn-ea"/>
                <a:cs typeface="+mn-cs"/>
              </a:defRPr>
            </a:lvl5pPr>
            <a:lvl6pPr marL="2078820"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6pPr>
            <a:lvl7pPr marL="2456787"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7pPr>
            <a:lvl8pPr marL="2834754"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8pPr>
            <a:lvl9pPr marL="3212722"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9pPr>
          </a:lstStyle>
          <a:p>
            <a:pPr algn="l">
              <a:lnSpc>
                <a:spcPct val="100000"/>
              </a:lnSpc>
            </a:pPr>
            <a:r>
              <a:rPr lang="en-US" sz="4400" dirty="0"/>
              <a:t>Workshop 04</a:t>
            </a:r>
          </a:p>
          <a:p>
            <a:pPr algn="l">
              <a:lnSpc>
                <a:spcPct val="100000"/>
              </a:lnSpc>
            </a:pPr>
            <a:endParaRPr lang="en-US" sz="1600" dirty="0"/>
          </a:p>
        </p:txBody>
      </p:sp>
      <p:cxnSp>
        <p:nvCxnSpPr>
          <p:cNvPr id="11" name="Straight Connector 10">
            <a:extLst>
              <a:ext uri="{FF2B5EF4-FFF2-40B4-BE49-F238E27FC236}">
                <a16:creationId xmlns:a16="http://schemas.microsoft.com/office/drawing/2014/main" id="{6FC8D902-71CA-C3FD-ED8B-6E9B6A9796DA}"/>
              </a:ext>
            </a:extLst>
          </p:cNvPr>
          <p:cNvCxnSpPr/>
          <p:nvPr/>
        </p:nvCxnSpPr>
        <p:spPr>
          <a:xfrm>
            <a:off x="3937857" y="5983135"/>
            <a:ext cx="0" cy="2263092"/>
          </a:xfrm>
          <a:prstGeom prst="line">
            <a:avLst/>
          </a:prstGeom>
          <a:ln w="12700">
            <a:solidFill>
              <a:schemeClr val="bg1"/>
            </a:solidFill>
            <a:prstDash val="sysDot"/>
          </a:ln>
        </p:spPr>
        <p:style>
          <a:lnRef idx="1">
            <a:schemeClr val="accent1"/>
          </a:lnRef>
          <a:fillRef idx="0">
            <a:schemeClr val="accent1"/>
          </a:fillRef>
          <a:effectRef idx="0">
            <a:schemeClr val="accent1"/>
          </a:effectRef>
          <a:fontRef idx="minor">
            <a:schemeClr val="tx1"/>
          </a:fontRef>
        </p:style>
      </p:cxnSp>
      <p:grpSp>
        <p:nvGrpSpPr>
          <p:cNvPr id="15" name="Graphic 95">
            <a:extLst>
              <a:ext uri="{FF2B5EF4-FFF2-40B4-BE49-F238E27FC236}">
                <a16:creationId xmlns:a16="http://schemas.microsoft.com/office/drawing/2014/main" id="{483204F9-8842-9F96-49FA-6CE48CEADBD5}"/>
              </a:ext>
            </a:extLst>
          </p:cNvPr>
          <p:cNvGrpSpPr/>
          <p:nvPr/>
        </p:nvGrpSpPr>
        <p:grpSpPr>
          <a:xfrm>
            <a:off x="547373" y="9520975"/>
            <a:ext cx="1418956" cy="258024"/>
            <a:chOff x="584588" y="9078286"/>
            <a:chExt cx="1287252" cy="423922"/>
          </a:xfrm>
          <a:solidFill>
            <a:srgbClr val="000000"/>
          </a:solidFill>
        </p:grpSpPr>
        <p:sp>
          <p:nvSpPr>
            <p:cNvPr id="16" name="Freeform 15">
              <a:extLst>
                <a:ext uri="{FF2B5EF4-FFF2-40B4-BE49-F238E27FC236}">
                  <a16:creationId xmlns:a16="http://schemas.microsoft.com/office/drawing/2014/main" id="{E0444149-05BB-F658-3790-6E9F7F0D0440}"/>
                </a:ext>
              </a:extLst>
            </p:cNvPr>
            <p:cNvSpPr/>
            <p:nvPr/>
          </p:nvSpPr>
          <p:spPr>
            <a:xfrm>
              <a:off x="584588" y="9078286"/>
              <a:ext cx="24498" cy="423922"/>
            </a:xfrm>
            <a:custGeom>
              <a:avLst/>
              <a:gdLst>
                <a:gd name="connsiteX0" fmla="*/ 0 w 24498"/>
                <a:gd name="connsiteY0" fmla="*/ 0 h 423922"/>
                <a:gd name="connsiteX1" fmla="*/ 0 w 24498"/>
                <a:gd name="connsiteY1" fmla="*/ 423923 h 423922"/>
              </a:gdLst>
              <a:ahLst/>
              <a:cxnLst>
                <a:cxn ang="0">
                  <a:pos x="connsiteX0" y="connsiteY0"/>
                </a:cxn>
                <a:cxn ang="0">
                  <a:pos x="connsiteX1" y="connsiteY1"/>
                </a:cxn>
              </a:cxnLst>
              <a:rect l="l" t="t" r="r" b="b"/>
              <a:pathLst>
                <a:path w="24498" h="423922">
                  <a:moveTo>
                    <a:pt x="0" y="0"/>
                  </a:moveTo>
                  <a:lnTo>
                    <a:pt x="0" y="423923"/>
                  </a:lnTo>
                </a:path>
              </a:pathLst>
            </a:custGeom>
            <a:ln w="24491" cap="flat">
              <a:solidFill>
                <a:srgbClr val="628887"/>
              </a:solidFill>
              <a:prstDash val="solid"/>
              <a:miter/>
            </a:ln>
          </p:spPr>
          <p:txBody>
            <a:bodyPr rtlCol="0" anchor="ctr"/>
            <a:lstStyle/>
            <a:p>
              <a:endParaRPr lang="en-US" sz="1960"/>
            </a:p>
          </p:txBody>
        </p:sp>
        <p:sp>
          <p:nvSpPr>
            <p:cNvPr id="18" name="Freeform 17">
              <a:extLst>
                <a:ext uri="{FF2B5EF4-FFF2-40B4-BE49-F238E27FC236}">
                  <a16:creationId xmlns:a16="http://schemas.microsoft.com/office/drawing/2014/main" id="{10E8D541-E746-F470-93E6-F105D32B94E9}"/>
                </a:ext>
              </a:extLst>
            </p:cNvPr>
            <p:cNvSpPr/>
            <p:nvPr/>
          </p:nvSpPr>
          <p:spPr>
            <a:xfrm>
              <a:off x="1847342" y="9078286"/>
              <a:ext cx="24498" cy="423922"/>
            </a:xfrm>
            <a:custGeom>
              <a:avLst/>
              <a:gdLst>
                <a:gd name="connsiteX0" fmla="*/ 0 w 24498"/>
                <a:gd name="connsiteY0" fmla="*/ 0 h 423922"/>
                <a:gd name="connsiteX1" fmla="*/ 0 w 24498"/>
                <a:gd name="connsiteY1" fmla="*/ 423923 h 423922"/>
              </a:gdLst>
              <a:ahLst/>
              <a:cxnLst>
                <a:cxn ang="0">
                  <a:pos x="connsiteX0" y="connsiteY0"/>
                </a:cxn>
                <a:cxn ang="0">
                  <a:pos x="connsiteX1" y="connsiteY1"/>
                </a:cxn>
              </a:cxnLst>
              <a:rect l="l" t="t" r="r" b="b"/>
              <a:pathLst>
                <a:path w="24498" h="423922">
                  <a:moveTo>
                    <a:pt x="0" y="0"/>
                  </a:moveTo>
                  <a:lnTo>
                    <a:pt x="0" y="423923"/>
                  </a:lnTo>
                </a:path>
              </a:pathLst>
            </a:custGeom>
            <a:ln w="24491" cap="flat">
              <a:solidFill>
                <a:srgbClr val="628887"/>
              </a:solidFill>
              <a:prstDash val="solid"/>
              <a:miter/>
            </a:ln>
          </p:spPr>
          <p:txBody>
            <a:bodyPr rtlCol="0" anchor="ctr"/>
            <a:lstStyle/>
            <a:p>
              <a:endParaRPr lang="en-US" sz="1960"/>
            </a:p>
          </p:txBody>
        </p:sp>
      </p:grpSp>
      <p:sp>
        <p:nvSpPr>
          <p:cNvPr id="22" name="Text Placeholder 16">
            <a:extLst>
              <a:ext uri="{FF2B5EF4-FFF2-40B4-BE49-F238E27FC236}">
                <a16:creationId xmlns:a16="http://schemas.microsoft.com/office/drawing/2014/main" id="{609F97B3-7FD5-A439-D4E1-82400CA0043D}"/>
              </a:ext>
            </a:extLst>
          </p:cNvPr>
          <p:cNvSpPr>
            <a:spLocks noGrp="1"/>
          </p:cNvSpPr>
          <p:nvPr>
            <p:ph type="body" sz="quarter" idx="61"/>
          </p:nvPr>
        </p:nvSpPr>
        <p:spPr>
          <a:xfrm>
            <a:off x="250333" y="5094399"/>
            <a:ext cx="6164322" cy="643176"/>
          </a:xfrm>
          <a:solidFill>
            <a:srgbClr val="B5B285"/>
          </a:solidFill>
          <a:ln>
            <a:noFill/>
          </a:ln>
        </p:spPr>
        <p:txBody>
          <a:bodyPr/>
          <a:lstStyle/>
          <a:p>
            <a:pPr marL="19050"/>
            <a:r>
              <a:rPr lang="en-US" sz="3600" dirty="0"/>
              <a:t>  </a:t>
            </a:r>
            <a:r>
              <a:rPr lang="en-US" sz="3600" b="0" dirty="0"/>
              <a:t>into Immersive Experiences</a:t>
            </a:r>
          </a:p>
        </p:txBody>
      </p:sp>
      <p:sp>
        <p:nvSpPr>
          <p:cNvPr id="23" name="Text Placeholder 16">
            <a:extLst>
              <a:ext uri="{FF2B5EF4-FFF2-40B4-BE49-F238E27FC236}">
                <a16:creationId xmlns:a16="http://schemas.microsoft.com/office/drawing/2014/main" id="{B45F4F16-B204-F128-490D-FB4D1526C003}"/>
              </a:ext>
            </a:extLst>
          </p:cNvPr>
          <p:cNvSpPr txBox="1">
            <a:spLocks/>
          </p:cNvSpPr>
          <p:nvPr/>
        </p:nvSpPr>
        <p:spPr>
          <a:xfrm>
            <a:off x="250332" y="4379847"/>
            <a:ext cx="6649232" cy="643176"/>
          </a:xfrm>
          <a:prstGeom prst="rect">
            <a:avLst/>
          </a:prstGeom>
          <a:solidFill>
            <a:srgbClr val="B5B285"/>
          </a:solidFill>
          <a:ln>
            <a:noFill/>
          </a:ln>
        </p:spPr>
        <p:txBody>
          <a:bodyPr anchor="ctr">
            <a:noAutofit/>
          </a:bodyPr>
          <a:lstStyle>
            <a:lvl1pPr marL="20638" indent="-20638" algn="ctr" defTabSz="755934" rtl="0" eaLnBrk="1" latinLnBrk="0" hangingPunct="1">
              <a:lnSpc>
                <a:spcPts val="3447"/>
              </a:lnSpc>
              <a:spcBef>
                <a:spcPts val="0"/>
              </a:spcBef>
              <a:buFont typeface="Arial" panose="020B0604020202020204" pitchFamily="34" charset="0"/>
              <a:buNone/>
              <a:tabLst>
                <a:tab pos="2970213" algn="l"/>
                <a:tab pos="3055938" algn="l"/>
              </a:tabLst>
              <a:defRPr sz="3175" b="1" i="0" kern="1200" spc="0">
                <a:solidFill>
                  <a:schemeClr val="bg1"/>
                </a:solidFill>
                <a:latin typeface="Calibri" panose="020F0502020204030204" pitchFamily="34" charset="0"/>
                <a:ea typeface="Open Sans" panose="020B0606030504020204" pitchFamily="34" charset="0"/>
                <a:cs typeface="Calibri" panose="020F0502020204030204" pitchFamily="34" charset="0"/>
              </a:defRPr>
            </a:lvl1pPr>
            <a:lvl2pPr marL="349818" indent="0" algn="l" defTabSz="755934" rtl="0" eaLnBrk="1" latinLnBrk="0" hangingPunct="1">
              <a:lnSpc>
                <a:spcPct val="90000"/>
              </a:lnSpc>
              <a:spcBef>
                <a:spcPts val="413"/>
              </a:spcBef>
              <a:buFont typeface="Arial" panose="020B0604020202020204" pitchFamily="34" charset="0"/>
              <a:buNone/>
              <a:defRPr sz="2962" kern="1200">
                <a:solidFill>
                  <a:srgbClr val="011E3B"/>
                </a:solidFill>
                <a:latin typeface="Montserrat" pitchFamily="2" charset="77"/>
                <a:ea typeface="+mn-ea"/>
                <a:cs typeface="+mn-cs"/>
              </a:defRPr>
            </a:lvl2pPr>
            <a:lvl3pPr marL="699636" indent="0" algn="l" defTabSz="755934" rtl="0" eaLnBrk="1" latinLnBrk="0" hangingPunct="1">
              <a:lnSpc>
                <a:spcPct val="90000"/>
              </a:lnSpc>
              <a:spcBef>
                <a:spcPts val="413"/>
              </a:spcBef>
              <a:buFont typeface="Arial" panose="020B0604020202020204" pitchFamily="34" charset="0"/>
              <a:buNone/>
              <a:defRPr sz="2962" kern="1200">
                <a:solidFill>
                  <a:srgbClr val="011E3B"/>
                </a:solidFill>
                <a:latin typeface="Montserrat" pitchFamily="2" charset="77"/>
                <a:ea typeface="+mn-ea"/>
                <a:cs typeface="+mn-cs"/>
              </a:defRPr>
            </a:lvl3pPr>
            <a:lvl4pPr marL="1049454" indent="0" algn="l" defTabSz="755934" rtl="0" eaLnBrk="1" latinLnBrk="0" hangingPunct="1">
              <a:lnSpc>
                <a:spcPct val="90000"/>
              </a:lnSpc>
              <a:spcBef>
                <a:spcPts val="413"/>
              </a:spcBef>
              <a:buFont typeface="Arial" panose="020B0604020202020204" pitchFamily="34" charset="0"/>
              <a:buNone/>
              <a:defRPr sz="2962" kern="1200">
                <a:solidFill>
                  <a:srgbClr val="011E3B"/>
                </a:solidFill>
                <a:latin typeface="Montserrat" pitchFamily="2" charset="77"/>
                <a:ea typeface="+mn-ea"/>
                <a:cs typeface="+mn-cs"/>
              </a:defRPr>
            </a:lvl4pPr>
            <a:lvl5pPr marL="1399273" indent="0" algn="l" defTabSz="755934" rtl="0" eaLnBrk="1" latinLnBrk="0" hangingPunct="1">
              <a:lnSpc>
                <a:spcPct val="90000"/>
              </a:lnSpc>
              <a:spcBef>
                <a:spcPts val="413"/>
              </a:spcBef>
              <a:buFont typeface="Arial" panose="020B0604020202020204" pitchFamily="34" charset="0"/>
              <a:buNone/>
              <a:defRPr sz="2962" kern="1200">
                <a:solidFill>
                  <a:srgbClr val="011E3B"/>
                </a:solidFill>
                <a:latin typeface="Montserrat" pitchFamily="2" charset="77"/>
                <a:ea typeface="+mn-ea"/>
                <a:cs typeface="+mn-cs"/>
              </a:defRPr>
            </a:lvl5pPr>
            <a:lvl6pPr marL="2078820"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6pPr>
            <a:lvl7pPr marL="2456787"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7pPr>
            <a:lvl8pPr marL="2834754"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8pPr>
            <a:lvl9pPr marL="3212722"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9pPr>
          </a:lstStyle>
          <a:p>
            <a:pPr algn="l"/>
            <a:r>
              <a:rPr lang="en-US" sz="3600" dirty="0"/>
              <a:t>  </a:t>
            </a:r>
            <a:r>
              <a:rPr lang="en-US" sz="3600" b="0" dirty="0"/>
              <a:t>Turning Film and Literary Tourism</a:t>
            </a:r>
          </a:p>
        </p:txBody>
      </p:sp>
      <p:sp>
        <p:nvSpPr>
          <p:cNvPr id="2" name="TextBox 1">
            <a:extLst>
              <a:ext uri="{FF2B5EF4-FFF2-40B4-BE49-F238E27FC236}">
                <a16:creationId xmlns:a16="http://schemas.microsoft.com/office/drawing/2014/main" id="{DB354CE9-4D82-24DA-1CDB-BC0192C31D15}"/>
              </a:ext>
            </a:extLst>
          </p:cNvPr>
          <p:cNvSpPr txBox="1"/>
          <p:nvPr/>
        </p:nvSpPr>
        <p:spPr>
          <a:xfrm>
            <a:off x="613770" y="6572322"/>
            <a:ext cx="3111472" cy="2092881"/>
          </a:xfrm>
          <a:prstGeom prst="rect">
            <a:avLst/>
          </a:prstGeom>
          <a:noFill/>
        </p:spPr>
        <p:txBody>
          <a:bodyPr wrap="square" rtlCol="0">
            <a:spAutoFit/>
          </a:bodyPr>
          <a:lstStyle/>
          <a:p>
            <a:r>
              <a:rPr lang="en-US" sz="2600" i="1" dirty="0">
                <a:solidFill>
                  <a:schemeClr val="bg1"/>
                </a:solidFill>
                <a:latin typeface="Calibri" panose="020F0502020204030204" pitchFamily="34" charset="0"/>
                <a:ea typeface="Open Sans" panose="020B0606030504020204" pitchFamily="34" charset="0"/>
                <a:cs typeface="Calibri" panose="020F0502020204030204" pitchFamily="34" charset="0"/>
              </a:rPr>
              <a:t>Promoting and Selling Immersive Film &amp; Literary Experiences Through Storytelling</a:t>
            </a:r>
            <a:endParaRPr lang="en-IE" sz="2600" dirty="0"/>
          </a:p>
        </p:txBody>
      </p:sp>
      <p:sp>
        <p:nvSpPr>
          <p:cNvPr id="17" name="Text Placeholder 16">
            <a:extLst>
              <a:ext uri="{FF2B5EF4-FFF2-40B4-BE49-F238E27FC236}">
                <a16:creationId xmlns:a16="http://schemas.microsoft.com/office/drawing/2014/main" id="{D8A2E303-4B0E-DD65-4C77-E6428D6C9167}"/>
              </a:ext>
            </a:extLst>
          </p:cNvPr>
          <p:cNvSpPr txBox="1">
            <a:spLocks/>
          </p:cNvSpPr>
          <p:nvPr/>
        </p:nvSpPr>
        <p:spPr>
          <a:xfrm>
            <a:off x="4048719" y="5945035"/>
            <a:ext cx="3228307" cy="2729198"/>
          </a:xfrm>
          <a:prstGeom prst="rect">
            <a:avLst/>
          </a:prstGeom>
          <a:noFill/>
        </p:spPr>
        <p:txBody>
          <a:bodyPr anchor="t">
            <a:noAutofit/>
          </a:bodyPr>
          <a:lstStyle>
            <a:lvl1pPr marL="20638" indent="-20638" algn="ctr" defTabSz="755934" rtl="0" eaLnBrk="1" latinLnBrk="0" hangingPunct="1">
              <a:lnSpc>
                <a:spcPts val="3447"/>
              </a:lnSpc>
              <a:spcBef>
                <a:spcPts val="0"/>
              </a:spcBef>
              <a:buFont typeface="Arial" panose="020B0604020202020204" pitchFamily="34" charset="0"/>
              <a:buNone/>
              <a:tabLst>
                <a:tab pos="2970213" algn="l"/>
                <a:tab pos="3055938" algn="l"/>
              </a:tabLst>
              <a:defRPr sz="3175" b="1" i="0" kern="1200" spc="0">
                <a:solidFill>
                  <a:schemeClr val="bg1"/>
                </a:solidFill>
                <a:latin typeface="Calibri" panose="020F0502020204030204" pitchFamily="34" charset="0"/>
                <a:ea typeface="Open Sans" panose="020B0606030504020204" pitchFamily="34" charset="0"/>
                <a:cs typeface="Calibri" panose="020F0502020204030204" pitchFamily="34" charset="0"/>
              </a:defRPr>
            </a:lvl1pPr>
            <a:lvl2pPr marL="349818" indent="0" algn="l" defTabSz="755934" rtl="0" eaLnBrk="1" latinLnBrk="0" hangingPunct="1">
              <a:lnSpc>
                <a:spcPct val="90000"/>
              </a:lnSpc>
              <a:spcBef>
                <a:spcPts val="413"/>
              </a:spcBef>
              <a:buFont typeface="Arial" panose="020B0604020202020204" pitchFamily="34" charset="0"/>
              <a:buNone/>
              <a:defRPr sz="2962" kern="1200">
                <a:solidFill>
                  <a:srgbClr val="011E3B"/>
                </a:solidFill>
                <a:latin typeface="Montserrat" pitchFamily="2" charset="77"/>
                <a:ea typeface="+mn-ea"/>
                <a:cs typeface="+mn-cs"/>
              </a:defRPr>
            </a:lvl2pPr>
            <a:lvl3pPr marL="699636" indent="0" algn="l" defTabSz="755934" rtl="0" eaLnBrk="1" latinLnBrk="0" hangingPunct="1">
              <a:lnSpc>
                <a:spcPct val="90000"/>
              </a:lnSpc>
              <a:spcBef>
                <a:spcPts val="413"/>
              </a:spcBef>
              <a:buFont typeface="Arial" panose="020B0604020202020204" pitchFamily="34" charset="0"/>
              <a:buNone/>
              <a:defRPr sz="2962" kern="1200">
                <a:solidFill>
                  <a:srgbClr val="011E3B"/>
                </a:solidFill>
                <a:latin typeface="Montserrat" pitchFamily="2" charset="77"/>
                <a:ea typeface="+mn-ea"/>
                <a:cs typeface="+mn-cs"/>
              </a:defRPr>
            </a:lvl3pPr>
            <a:lvl4pPr marL="1049454" indent="0" algn="l" defTabSz="755934" rtl="0" eaLnBrk="1" latinLnBrk="0" hangingPunct="1">
              <a:lnSpc>
                <a:spcPct val="90000"/>
              </a:lnSpc>
              <a:spcBef>
                <a:spcPts val="413"/>
              </a:spcBef>
              <a:buFont typeface="Arial" panose="020B0604020202020204" pitchFamily="34" charset="0"/>
              <a:buNone/>
              <a:defRPr sz="2962" kern="1200">
                <a:solidFill>
                  <a:srgbClr val="011E3B"/>
                </a:solidFill>
                <a:latin typeface="Montserrat" pitchFamily="2" charset="77"/>
                <a:ea typeface="+mn-ea"/>
                <a:cs typeface="+mn-cs"/>
              </a:defRPr>
            </a:lvl4pPr>
            <a:lvl5pPr marL="1399273" indent="0" algn="l" defTabSz="755934" rtl="0" eaLnBrk="1" latinLnBrk="0" hangingPunct="1">
              <a:lnSpc>
                <a:spcPct val="90000"/>
              </a:lnSpc>
              <a:spcBef>
                <a:spcPts val="413"/>
              </a:spcBef>
              <a:buFont typeface="Arial" panose="020B0604020202020204" pitchFamily="34" charset="0"/>
              <a:buNone/>
              <a:defRPr sz="2962" kern="1200">
                <a:solidFill>
                  <a:srgbClr val="011E3B"/>
                </a:solidFill>
                <a:latin typeface="Montserrat" pitchFamily="2" charset="77"/>
                <a:ea typeface="+mn-ea"/>
                <a:cs typeface="+mn-cs"/>
              </a:defRPr>
            </a:lvl5pPr>
            <a:lvl6pPr marL="2078820"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6pPr>
            <a:lvl7pPr marL="2456787"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7pPr>
            <a:lvl8pPr marL="2834754"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8pPr>
            <a:lvl9pPr marL="3212722"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9pPr>
          </a:lstStyle>
          <a:p>
            <a:pPr algn="l">
              <a:lnSpc>
                <a:spcPct val="100000"/>
              </a:lnSpc>
            </a:pPr>
            <a:r>
              <a:rPr lang="en-US" sz="1600" dirty="0"/>
              <a:t>Learn how to promote and sell immersive film and literary tourism experiences by turning stories into compelling visitor journeys.</a:t>
            </a:r>
          </a:p>
          <a:p>
            <a:pPr algn="l">
              <a:lnSpc>
                <a:spcPct val="100000"/>
              </a:lnSpc>
            </a:pPr>
            <a:endParaRPr lang="en-US" sz="1600" dirty="0"/>
          </a:p>
          <a:p>
            <a:pPr algn="l">
              <a:lnSpc>
                <a:spcPct val="100000"/>
              </a:lnSpc>
            </a:pPr>
            <a:r>
              <a:rPr lang="en-US" sz="1600" b="0" dirty="0"/>
              <a:t>Explore how storytelling can bring places, characters, and narratives to life while helping you communicate your experience clearly across websites, social media, and tourism platforms to attract visitors and encourage bookings.</a:t>
            </a:r>
            <a:endParaRPr lang="en-US" sz="1600" b="0" i="1" dirty="0"/>
          </a:p>
        </p:txBody>
      </p:sp>
    </p:spTree>
    <p:extLst>
      <p:ext uri="{BB962C8B-B14F-4D97-AF65-F5344CB8AC3E}">
        <p14:creationId xmlns:p14="http://schemas.microsoft.com/office/powerpoint/2010/main" val="313394602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1E5667F-423D-E15A-0A0A-FF10386C0E93}"/>
            </a:ext>
          </a:extLst>
        </p:cNvPr>
        <p:cNvGrpSpPr/>
        <p:nvPr/>
      </p:nvGrpSpPr>
      <p:grpSpPr>
        <a:xfrm>
          <a:off x="0" y="0"/>
          <a:ext cx="0" cy="0"/>
          <a:chOff x="0" y="0"/>
          <a:chExt cx="0" cy="0"/>
        </a:xfrm>
      </p:grpSpPr>
      <p:pic>
        <p:nvPicPr>
          <p:cNvPr id="6" name="Picture Placeholder 5">
            <a:extLst>
              <a:ext uri="{FF2B5EF4-FFF2-40B4-BE49-F238E27FC236}">
                <a16:creationId xmlns:a16="http://schemas.microsoft.com/office/drawing/2014/main" id="{6710DF84-33FC-62B5-F9D4-DEC4E111C173}"/>
              </a:ext>
            </a:extLst>
          </p:cNvPr>
          <p:cNvPicPr>
            <a:picLocks noGrp="1" noChangeAspect="1"/>
          </p:cNvPicPr>
          <p:nvPr>
            <p:ph type="pic" sz="quarter" idx="11"/>
          </p:nvPr>
        </p:nvPicPr>
        <p:blipFill>
          <a:blip r:embed="rId2">
            <a:extLst>
              <a:ext uri="{28A0092B-C50C-407E-A947-70E740481C1C}">
                <a14:useLocalDpi xmlns:a14="http://schemas.microsoft.com/office/drawing/2010/main" val="0"/>
              </a:ext>
            </a:extLst>
          </a:blip>
          <a:srcRect l="31239" r="29297"/>
          <a:stretch>
            <a:fillRect/>
          </a:stretch>
        </p:blipFill>
        <p:spPr>
          <a:xfrm>
            <a:off x="-2" y="805604"/>
            <a:ext cx="2687637" cy="9080604"/>
          </a:xfrm>
          <a:custGeom>
            <a:avLst/>
            <a:gdLst>
              <a:gd name="connsiteX0" fmla="*/ 0 w 6178353"/>
              <a:gd name="connsiteY0" fmla="*/ 0 h 14233584"/>
              <a:gd name="connsiteX1" fmla="*/ 6178353 w 6178353"/>
              <a:gd name="connsiteY1" fmla="*/ 0 h 14233584"/>
              <a:gd name="connsiteX2" fmla="*/ 6178353 w 6178353"/>
              <a:gd name="connsiteY2" fmla="*/ 14233584 h 14233584"/>
              <a:gd name="connsiteX3" fmla="*/ 0 w 6178353"/>
              <a:gd name="connsiteY3" fmla="*/ 14233584 h 14233584"/>
            </a:gdLst>
            <a:ahLst/>
            <a:cxnLst>
              <a:cxn ang="0">
                <a:pos x="connsiteX0" y="connsiteY0"/>
              </a:cxn>
              <a:cxn ang="0">
                <a:pos x="connsiteX1" y="connsiteY1"/>
              </a:cxn>
              <a:cxn ang="0">
                <a:pos x="connsiteX2" y="connsiteY2"/>
              </a:cxn>
              <a:cxn ang="0">
                <a:pos x="connsiteX3" y="connsiteY3"/>
              </a:cxn>
            </a:cxnLst>
            <a:rect l="l" t="t" r="r" b="b"/>
            <a:pathLst>
              <a:path w="6178353" h="14233584">
                <a:moveTo>
                  <a:pt x="0" y="0"/>
                </a:moveTo>
                <a:lnTo>
                  <a:pt x="6178353" y="0"/>
                </a:lnTo>
                <a:lnTo>
                  <a:pt x="6178353" y="14233584"/>
                </a:lnTo>
                <a:lnTo>
                  <a:pt x="0" y="14233584"/>
                </a:lnTo>
                <a:close/>
              </a:path>
            </a:pathLst>
          </a:custGeom>
          <a:solidFill>
            <a:prstClr val="white">
              <a:lumMod val="75000"/>
            </a:prstClr>
          </a:solidFill>
        </p:spPr>
      </p:pic>
      <p:sp>
        <p:nvSpPr>
          <p:cNvPr id="21" name="Text Placeholder 20">
            <a:extLst>
              <a:ext uri="{FF2B5EF4-FFF2-40B4-BE49-F238E27FC236}">
                <a16:creationId xmlns:a16="http://schemas.microsoft.com/office/drawing/2014/main" id="{CAC72BA7-C976-4947-089A-BFFAE46F9709}"/>
              </a:ext>
            </a:extLst>
          </p:cNvPr>
          <p:cNvSpPr>
            <a:spLocks noGrp="1"/>
          </p:cNvSpPr>
          <p:nvPr>
            <p:ph type="body" sz="quarter" idx="64"/>
          </p:nvPr>
        </p:nvSpPr>
        <p:spPr>
          <a:xfrm>
            <a:off x="2999281" y="1783796"/>
            <a:ext cx="4246688" cy="6300622"/>
          </a:xfrm>
        </p:spPr>
        <p:txBody>
          <a:bodyPr/>
          <a:lstStyle/>
          <a:p>
            <a:pPr marL="285750" indent="-285750">
              <a:buFont typeface="Arial" panose="020B0604020202020204" pitchFamily="34" charset="0"/>
              <a:buChar char="•"/>
            </a:pPr>
            <a:r>
              <a:rPr lang="en-US" sz="1600" b="1" dirty="0">
                <a:solidFill>
                  <a:schemeClr val="tx1">
                    <a:lumMod val="85000"/>
                    <a:lumOff val="15000"/>
                  </a:schemeClr>
                </a:solidFill>
              </a:rPr>
              <a:t>Introduction </a:t>
            </a:r>
            <a:r>
              <a:rPr lang="en-US" sz="1600" i="1" dirty="0">
                <a:solidFill>
                  <a:schemeClr val="tx1">
                    <a:lumMod val="85000"/>
                    <a:lumOff val="15000"/>
                  </a:schemeClr>
                </a:solidFill>
              </a:rPr>
              <a:t>(Page 3)</a:t>
            </a:r>
          </a:p>
          <a:p>
            <a:pPr marL="285750" indent="-285750">
              <a:buFont typeface="Arial" panose="020B0604020202020204" pitchFamily="34" charset="0"/>
              <a:buChar char="•"/>
            </a:pPr>
            <a:endParaRPr lang="en-US" sz="1600" i="1" dirty="0">
              <a:solidFill>
                <a:schemeClr val="tx1">
                  <a:lumMod val="85000"/>
                  <a:lumOff val="15000"/>
                </a:schemeClr>
              </a:solidFill>
            </a:endParaRPr>
          </a:p>
          <a:p>
            <a:pPr marL="285750" indent="-285750">
              <a:buFont typeface="Arial" panose="020B0604020202020204" pitchFamily="34" charset="0"/>
              <a:buChar char="•"/>
            </a:pPr>
            <a:r>
              <a:rPr lang="en-US" sz="1600" b="1" dirty="0">
                <a:solidFill>
                  <a:schemeClr val="tx1">
                    <a:lumMod val="85000"/>
                    <a:lumOff val="15000"/>
                  </a:schemeClr>
                </a:solidFill>
              </a:rPr>
              <a:t>Challenges</a:t>
            </a:r>
            <a:r>
              <a:rPr lang="en-US" sz="1600" dirty="0">
                <a:solidFill>
                  <a:schemeClr val="tx1">
                    <a:lumMod val="85000"/>
                    <a:lumOff val="15000"/>
                  </a:schemeClr>
                </a:solidFill>
              </a:rPr>
              <a:t> </a:t>
            </a:r>
            <a:r>
              <a:rPr lang="en-US" sz="1600" i="1" dirty="0">
                <a:solidFill>
                  <a:schemeClr val="tx1">
                    <a:lumMod val="85000"/>
                    <a:lumOff val="15000"/>
                  </a:schemeClr>
                </a:solidFill>
              </a:rPr>
              <a:t>(Page 7)</a:t>
            </a:r>
          </a:p>
          <a:p>
            <a:pPr marL="285750" indent="-285750">
              <a:buFont typeface="Arial" panose="020B0604020202020204" pitchFamily="34" charset="0"/>
              <a:buChar char="•"/>
            </a:pPr>
            <a:endParaRPr lang="en-US" sz="1600" dirty="0">
              <a:solidFill>
                <a:schemeClr val="tx1">
                  <a:lumMod val="85000"/>
                  <a:lumOff val="15000"/>
                </a:schemeClr>
              </a:solidFill>
            </a:endParaRPr>
          </a:p>
          <a:p>
            <a:pPr marL="285750" indent="-285750">
              <a:buFont typeface="Arial" panose="020B0604020202020204" pitchFamily="34" charset="0"/>
              <a:buChar char="•"/>
            </a:pPr>
            <a:r>
              <a:rPr lang="en-US" sz="1600" b="1" dirty="0">
                <a:solidFill>
                  <a:schemeClr val="tx1">
                    <a:lumMod val="85000"/>
                    <a:lumOff val="15000"/>
                  </a:schemeClr>
                </a:solidFill>
              </a:rPr>
              <a:t>Opportunities </a:t>
            </a:r>
            <a:r>
              <a:rPr lang="en-US" sz="1600" i="1" dirty="0">
                <a:solidFill>
                  <a:schemeClr val="tx1">
                    <a:lumMod val="85000"/>
                    <a:lumOff val="15000"/>
                  </a:schemeClr>
                </a:solidFill>
              </a:rPr>
              <a:t>(Page 8)</a:t>
            </a:r>
          </a:p>
          <a:p>
            <a:pPr marL="285750" indent="-285750">
              <a:buFont typeface="Arial" panose="020B0604020202020204" pitchFamily="34" charset="0"/>
              <a:buChar char="•"/>
            </a:pPr>
            <a:endParaRPr lang="en-US" sz="1600" dirty="0">
              <a:solidFill>
                <a:schemeClr val="tx1">
                  <a:lumMod val="85000"/>
                  <a:lumOff val="15000"/>
                </a:schemeClr>
              </a:solidFill>
            </a:endParaRPr>
          </a:p>
          <a:p>
            <a:pPr marL="285750" indent="-285750">
              <a:buFont typeface="Arial" panose="020B0604020202020204" pitchFamily="34" charset="0"/>
              <a:buChar char="•"/>
            </a:pPr>
            <a:r>
              <a:rPr lang="en-US" sz="1600" b="1" dirty="0">
                <a:solidFill>
                  <a:schemeClr val="tx1">
                    <a:lumMod val="85000"/>
                    <a:lumOff val="15000"/>
                  </a:schemeClr>
                </a:solidFill>
              </a:rPr>
              <a:t>Overview Workshop 4  </a:t>
            </a:r>
            <a:r>
              <a:rPr lang="en-US" sz="1600" i="1" dirty="0">
                <a:solidFill>
                  <a:schemeClr val="tx1">
                    <a:lumMod val="85000"/>
                    <a:lumOff val="15000"/>
                  </a:schemeClr>
                </a:solidFill>
              </a:rPr>
              <a:t>(Page 9)</a:t>
            </a:r>
          </a:p>
          <a:p>
            <a:pPr marL="285750" indent="-285750">
              <a:buFont typeface="Arial" panose="020B0604020202020204" pitchFamily="34" charset="0"/>
              <a:buChar char="•"/>
            </a:pPr>
            <a:endParaRPr lang="en-US" sz="1600" dirty="0">
              <a:solidFill>
                <a:schemeClr val="tx1">
                  <a:lumMod val="85000"/>
                  <a:lumOff val="15000"/>
                </a:schemeClr>
              </a:solidFill>
            </a:endParaRPr>
          </a:p>
          <a:p>
            <a:pPr marL="285750" indent="-285750">
              <a:buFont typeface="Arial" panose="020B0604020202020204" pitchFamily="34" charset="0"/>
              <a:buChar char="•"/>
            </a:pPr>
            <a:r>
              <a:rPr lang="en-US" sz="1600" dirty="0">
                <a:solidFill>
                  <a:schemeClr val="tx1">
                    <a:lumMod val="85000"/>
                    <a:lumOff val="15000"/>
                  </a:schemeClr>
                </a:solidFill>
              </a:rPr>
              <a:t>Turning Story Moments into Promotional Hooks </a:t>
            </a:r>
            <a:r>
              <a:rPr lang="en-US" sz="1600" i="1" dirty="0">
                <a:solidFill>
                  <a:schemeClr val="tx1">
                    <a:lumMod val="85000"/>
                    <a:lumOff val="15000"/>
                  </a:schemeClr>
                </a:solidFill>
              </a:rPr>
              <a:t>(Page 12)</a:t>
            </a:r>
          </a:p>
          <a:p>
            <a:endParaRPr lang="en-US" sz="1600" b="1" i="1" dirty="0">
              <a:solidFill>
                <a:srgbClr val="469395"/>
              </a:solidFill>
            </a:endParaRPr>
          </a:p>
          <a:p>
            <a:r>
              <a:rPr lang="en-US" sz="1600" b="1" i="1" dirty="0">
                <a:solidFill>
                  <a:srgbClr val="469395"/>
                </a:solidFill>
              </a:rPr>
              <a:t>Case Study: </a:t>
            </a:r>
            <a:r>
              <a:rPr lang="en-US" sz="1600" b="1" i="1" dirty="0">
                <a:solidFill>
                  <a:schemeClr val="tx1">
                    <a:lumMod val="85000"/>
                    <a:lumOff val="15000"/>
                  </a:schemeClr>
                </a:solidFill>
              </a:rPr>
              <a:t>Hobbiton Movie Set (New Zealand) </a:t>
            </a:r>
            <a:r>
              <a:rPr lang="en-US" sz="1600" i="1" dirty="0">
                <a:solidFill>
                  <a:schemeClr val="tx1">
                    <a:lumMod val="85000"/>
                    <a:lumOff val="15000"/>
                  </a:schemeClr>
                </a:solidFill>
              </a:rPr>
              <a:t>(Page 15)</a:t>
            </a:r>
          </a:p>
          <a:p>
            <a:pPr marL="171450" indent="-171450">
              <a:buFont typeface="Arial" panose="020B0604020202020204" pitchFamily="34" charset="0"/>
              <a:buChar char="•"/>
            </a:pPr>
            <a:endParaRPr lang="en-US" i="1" dirty="0">
              <a:solidFill>
                <a:schemeClr val="tx1">
                  <a:lumMod val="85000"/>
                  <a:lumOff val="15000"/>
                </a:schemeClr>
              </a:solidFill>
            </a:endParaRPr>
          </a:p>
          <a:p>
            <a:pPr marL="285750" indent="-285750">
              <a:buFont typeface="Arial" panose="020B0604020202020204" pitchFamily="34" charset="0"/>
              <a:buChar char="•"/>
            </a:pPr>
            <a:r>
              <a:rPr lang="en-US" sz="1600" dirty="0">
                <a:solidFill>
                  <a:schemeClr val="tx1">
                    <a:lumMod val="85000"/>
                    <a:lumOff val="15000"/>
                  </a:schemeClr>
                </a:solidFill>
              </a:rPr>
              <a:t>Using Characters and Perspectives to Promote Experiences </a:t>
            </a:r>
            <a:r>
              <a:rPr lang="en-US" sz="1600" i="1" dirty="0">
                <a:solidFill>
                  <a:schemeClr val="tx1">
                    <a:lumMod val="85000"/>
                    <a:lumOff val="15000"/>
                  </a:schemeClr>
                </a:solidFill>
              </a:rPr>
              <a:t>(Page 16)</a:t>
            </a:r>
          </a:p>
          <a:p>
            <a:pPr marL="285750" indent="-285750">
              <a:buFont typeface="Arial" panose="020B0604020202020204" pitchFamily="34" charset="0"/>
              <a:buChar char="•"/>
            </a:pPr>
            <a:endParaRPr lang="en-US" sz="1600" i="1" dirty="0">
              <a:solidFill>
                <a:schemeClr val="tx1">
                  <a:lumMod val="85000"/>
                  <a:lumOff val="15000"/>
                </a:schemeClr>
              </a:solidFill>
            </a:endParaRPr>
          </a:p>
          <a:p>
            <a:r>
              <a:rPr lang="en-US" sz="1600" b="1" i="1" dirty="0">
                <a:solidFill>
                  <a:srgbClr val="469395"/>
                </a:solidFill>
              </a:rPr>
              <a:t>Case Study: </a:t>
            </a:r>
            <a:r>
              <a:rPr lang="en-US" sz="1600" b="1" i="1" dirty="0">
                <a:solidFill>
                  <a:schemeClr val="tx1">
                    <a:lumMod val="85000"/>
                    <a:lumOff val="15000"/>
                  </a:schemeClr>
                </a:solidFill>
              </a:rPr>
              <a:t>Sherlock Holmes Museum (London) </a:t>
            </a:r>
            <a:r>
              <a:rPr lang="en-US" sz="1600" i="1" dirty="0">
                <a:solidFill>
                  <a:schemeClr val="tx1">
                    <a:lumMod val="85000"/>
                    <a:lumOff val="15000"/>
                  </a:schemeClr>
                </a:solidFill>
              </a:rPr>
              <a:t>(Page 19)</a:t>
            </a:r>
          </a:p>
          <a:p>
            <a:pPr marL="285750" indent="-285750">
              <a:buFont typeface="Arial" panose="020B0604020202020204" pitchFamily="34" charset="0"/>
              <a:buChar char="•"/>
            </a:pPr>
            <a:endParaRPr lang="en-US" sz="1600" dirty="0">
              <a:solidFill>
                <a:schemeClr val="tx1">
                  <a:lumMod val="85000"/>
                  <a:lumOff val="15000"/>
                </a:schemeClr>
              </a:solidFill>
            </a:endParaRPr>
          </a:p>
          <a:p>
            <a:pPr marL="285750" indent="-285750">
              <a:buFont typeface="Arial" panose="020B0604020202020204" pitchFamily="34" charset="0"/>
              <a:buChar char="•"/>
            </a:pPr>
            <a:r>
              <a:rPr lang="en-US" sz="1600" dirty="0">
                <a:solidFill>
                  <a:schemeClr val="tx1">
                    <a:lumMod val="85000"/>
                    <a:lumOff val="15000"/>
                  </a:schemeClr>
                </a:solidFill>
              </a:rPr>
              <a:t>Creating Shareable Story Moments </a:t>
            </a:r>
            <a:r>
              <a:rPr lang="en-US" sz="1600" i="1" dirty="0">
                <a:solidFill>
                  <a:schemeClr val="tx1">
                    <a:lumMod val="85000"/>
                    <a:lumOff val="15000"/>
                  </a:schemeClr>
                </a:solidFill>
              </a:rPr>
              <a:t>(Page 20)</a:t>
            </a:r>
          </a:p>
          <a:p>
            <a:endParaRPr lang="en-US" sz="1600" b="1" i="1" dirty="0">
              <a:solidFill>
                <a:srgbClr val="469395"/>
              </a:solidFill>
            </a:endParaRPr>
          </a:p>
          <a:p>
            <a:r>
              <a:rPr lang="en-US" sz="1600" b="1" i="1" dirty="0">
                <a:solidFill>
                  <a:srgbClr val="469395"/>
                </a:solidFill>
              </a:rPr>
              <a:t>Case Study: </a:t>
            </a:r>
            <a:r>
              <a:rPr lang="en-US" sz="1600" b="1" i="1" dirty="0">
                <a:solidFill>
                  <a:schemeClr val="tx1">
                    <a:lumMod val="85000"/>
                    <a:lumOff val="15000"/>
                  </a:schemeClr>
                </a:solidFill>
              </a:rPr>
              <a:t>Harry Potter Studio Tour (London) </a:t>
            </a:r>
            <a:r>
              <a:rPr lang="en-US" sz="1600" i="1" dirty="0">
                <a:solidFill>
                  <a:schemeClr val="tx1">
                    <a:lumMod val="85000"/>
                    <a:lumOff val="15000"/>
                  </a:schemeClr>
                </a:solidFill>
              </a:rPr>
              <a:t>(Page 22)</a:t>
            </a:r>
          </a:p>
          <a:p>
            <a:pPr marL="285750" indent="-285750">
              <a:buFont typeface="Arial" panose="020B0604020202020204" pitchFamily="34" charset="0"/>
              <a:buChar char="•"/>
            </a:pPr>
            <a:endParaRPr lang="en-US" sz="1600" dirty="0">
              <a:solidFill>
                <a:schemeClr val="tx1">
                  <a:lumMod val="85000"/>
                  <a:lumOff val="15000"/>
                </a:schemeClr>
              </a:solidFill>
            </a:endParaRPr>
          </a:p>
          <a:p>
            <a:pPr marL="285750" indent="-285750">
              <a:buFont typeface="Arial" panose="020B0604020202020204" pitchFamily="34" charset="0"/>
              <a:buChar char="•"/>
            </a:pPr>
            <a:r>
              <a:rPr lang="en-US" sz="1600" dirty="0">
                <a:solidFill>
                  <a:schemeClr val="tx1">
                    <a:lumMod val="85000"/>
                    <a:lumOff val="15000"/>
                  </a:schemeClr>
                </a:solidFill>
              </a:rPr>
              <a:t>Making the Experience Easy to Understand and Book </a:t>
            </a:r>
            <a:r>
              <a:rPr lang="en-US" sz="1600" i="1" dirty="0">
                <a:solidFill>
                  <a:schemeClr val="tx1">
                    <a:lumMod val="85000"/>
                    <a:lumOff val="15000"/>
                  </a:schemeClr>
                </a:solidFill>
              </a:rPr>
              <a:t>(Page 23)</a:t>
            </a:r>
          </a:p>
          <a:p>
            <a:pPr marL="285750" indent="-285750">
              <a:buFont typeface="Arial" panose="020B0604020202020204" pitchFamily="34" charset="0"/>
              <a:buChar char="•"/>
            </a:pPr>
            <a:endParaRPr lang="en-US" sz="1600" i="1" dirty="0">
              <a:solidFill>
                <a:schemeClr val="tx1">
                  <a:lumMod val="85000"/>
                  <a:lumOff val="15000"/>
                </a:schemeClr>
              </a:solidFill>
            </a:endParaRPr>
          </a:p>
          <a:p>
            <a:r>
              <a:rPr lang="en-US" sz="1600" b="1" i="1" dirty="0">
                <a:solidFill>
                  <a:srgbClr val="469395"/>
                </a:solidFill>
              </a:rPr>
              <a:t>Case Study</a:t>
            </a:r>
            <a:r>
              <a:rPr lang="en-US" sz="1600" b="1" i="1">
                <a:solidFill>
                  <a:srgbClr val="469395"/>
                </a:solidFill>
              </a:rPr>
              <a:t>: </a:t>
            </a:r>
            <a:r>
              <a:rPr lang="en-US" sz="1600" b="1" i="1">
                <a:solidFill>
                  <a:schemeClr val="tx1">
                    <a:lumMod val="85000"/>
                    <a:lumOff val="15000"/>
                  </a:schemeClr>
                </a:solidFill>
              </a:rPr>
              <a:t>Outlander Filming Location Tours (Scotland) </a:t>
            </a:r>
            <a:r>
              <a:rPr lang="en-US" sz="1600" i="1">
                <a:solidFill>
                  <a:schemeClr val="tx1">
                    <a:lumMod val="85000"/>
                    <a:lumOff val="15000"/>
                  </a:schemeClr>
                </a:solidFill>
              </a:rPr>
              <a:t>(</a:t>
            </a:r>
            <a:r>
              <a:rPr lang="en-US" sz="1600" i="1" dirty="0">
                <a:solidFill>
                  <a:schemeClr val="tx1">
                    <a:lumMod val="85000"/>
                    <a:lumOff val="15000"/>
                  </a:schemeClr>
                </a:solidFill>
              </a:rPr>
              <a:t>Page 25)</a:t>
            </a:r>
          </a:p>
          <a:p>
            <a:endParaRPr lang="en-US" sz="1600" i="1" dirty="0">
              <a:solidFill>
                <a:schemeClr val="tx1">
                  <a:lumMod val="85000"/>
                  <a:lumOff val="15000"/>
                </a:schemeClr>
              </a:solidFill>
            </a:endParaRPr>
          </a:p>
          <a:p>
            <a:pPr marL="457200" indent="-457200">
              <a:buFont typeface="+mj-lt"/>
              <a:buAutoNum type="arabicPeriod"/>
            </a:pPr>
            <a:endParaRPr lang="en-US" i="1" dirty="0">
              <a:solidFill>
                <a:schemeClr val="tx1">
                  <a:lumMod val="85000"/>
                  <a:lumOff val="15000"/>
                </a:schemeClr>
              </a:solidFill>
            </a:endParaRPr>
          </a:p>
          <a:p>
            <a:endParaRPr lang="en-US" sz="1600" i="1" dirty="0">
              <a:solidFill>
                <a:schemeClr val="tx1">
                  <a:lumMod val="85000"/>
                  <a:lumOff val="15000"/>
                </a:schemeClr>
              </a:solidFill>
            </a:endParaRPr>
          </a:p>
          <a:p>
            <a:pPr marL="360000" indent="-360000">
              <a:buFont typeface="+mj-lt"/>
              <a:buAutoNum type="arabicPeriod"/>
            </a:pPr>
            <a:endParaRPr lang="en-US" sz="1600" dirty="0">
              <a:solidFill>
                <a:schemeClr val="tx1">
                  <a:lumMod val="85000"/>
                  <a:lumOff val="15000"/>
                </a:schemeClr>
              </a:solidFill>
            </a:endParaRPr>
          </a:p>
          <a:p>
            <a:pPr marL="342900" indent="-342900">
              <a:buFont typeface="+mj-lt"/>
              <a:buAutoNum type="arabicPeriod" startAt="6"/>
            </a:pPr>
            <a:endParaRPr lang="en-US" sz="1600" dirty="0">
              <a:solidFill>
                <a:schemeClr val="tx1">
                  <a:lumMod val="85000"/>
                  <a:lumOff val="15000"/>
                </a:schemeClr>
              </a:solidFill>
            </a:endParaRPr>
          </a:p>
          <a:p>
            <a:pPr marL="342900" indent="-342900">
              <a:buFont typeface="+mj-lt"/>
              <a:buAutoNum type="arabicPeriod" startAt="5"/>
            </a:pPr>
            <a:endParaRPr lang="en-US" sz="1600" dirty="0">
              <a:solidFill>
                <a:schemeClr val="tx1">
                  <a:lumMod val="85000"/>
                  <a:lumOff val="15000"/>
                </a:schemeClr>
              </a:solidFill>
            </a:endParaRPr>
          </a:p>
          <a:p>
            <a:pPr marL="342900" indent="-342900">
              <a:buFont typeface="+mj-lt"/>
              <a:buAutoNum type="arabicPeriod" startAt="5"/>
            </a:pPr>
            <a:endParaRPr lang="en-US" sz="1600" dirty="0">
              <a:solidFill>
                <a:schemeClr val="tx1">
                  <a:lumMod val="85000"/>
                  <a:lumOff val="15000"/>
                </a:schemeClr>
              </a:solidFill>
            </a:endParaRPr>
          </a:p>
          <a:p>
            <a:pPr>
              <a:spcAft>
                <a:spcPts val="1200"/>
              </a:spcAft>
            </a:pPr>
            <a:endParaRPr lang="en-US" sz="1600" dirty="0">
              <a:solidFill>
                <a:schemeClr val="tx1">
                  <a:lumMod val="85000"/>
                  <a:lumOff val="15000"/>
                </a:schemeClr>
              </a:solidFill>
            </a:endParaRPr>
          </a:p>
          <a:p>
            <a:pPr>
              <a:spcAft>
                <a:spcPts val="1200"/>
              </a:spcAft>
            </a:pPr>
            <a:endParaRPr lang="en-US" sz="1600" dirty="0">
              <a:solidFill>
                <a:schemeClr val="tx1">
                  <a:lumMod val="85000"/>
                  <a:lumOff val="15000"/>
                </a:schemeClr>
              </a:solidFill>
            </a:endParaRPr>
          </a:p>
          <a:p>
            <a:pPr>
              <a:spcAft>
                <a:spcPts val="1200"/>
              </a:spcAft>
            </a:pPr>
            <a:endParaRPr lang="en-US" sz="1600" dirty="0">
              <a:solidFill>
                <a:schemeClr val="tx1">
                  <a:lumMod val="85000"/>
                  <a:lumOff val="15000"/>
                </a:schemeClr>
              </a:solidFill>
            </a:endParaRPr>
          </a:p>
          <a:p>
            <a:pPr>
              <a:spcAft>
                <a:spcPts val="1200"/>
              </a:spcAft>
            </a:pPr>
            <a:endParaRPr lang="en-US" sz="1600" i="1" dirty="0"/>
          </a:p>
          <a:p>
            <a:pPr marL="342900" indent="-342900">
              <a:spcAft>
                <a:spcPts val="1200"/>
              </a:spcAft>
              <a:buFont typeface="Wingdings" panose="05000000000000000000" pitchFamily="2" charset="2"/>
              <a:buChar char="v"/>
            </a:pPr>
            <a:endParaRPr lang="en-US" sz="1600" i="1" dirty="0"/>
          </a:p>
          <a:p>
            <a:pPr marL="342900" indent="-342900">
              <a:spcAft>
                <a:spcPts val="1200"/>
              </a:spcAft>
              <a:buFont typeface="Wingdings" panose="05000000000000000000" pitchFamily="2" charset="2"/>
              <a:buChar char="v"/>
            </a:pPr>
            <a:endParaRPr lang="en-US" sz="1600" dirty="0"/>
          </a:p>
          <a:p>
            <a:pPr marL="360000" indent="-360000">
              <a:spcAft>
                <a:spcPts val="1200"/>
              </a:spcAft>
              <a:buFont typeface="Wingdings" panose="05000000000000000000" pitchFamily="2" charset="2"/>
              <a:buChar char="v"/>
            </a:pPr>
            <a:endParaRPr lang="en-US" sz="1600" dirty="0">
              <a:solidFill>
                <a:schemeClr val="tx1">
                  <a:lumMod val="85000"/>
                  <a:lumOff val="15000"/>
                </a:schemeClr>
              </a:solidFill>
            </a:endParaRPr>
          </a:p>
          <a:p>
            <a:pPr marL="342900" indent="-342900">
              <a:spcAft>
                <a:spcPts val="1200"/>
              </a:spcAft>
              <a:buFont typeface="Wingdings" panose="05000000000000000000" pitchFamily="2" charset="2"/>
              <a:buChar char="v"/>
            </a:pPr>
            <a:endParaRPr lang="en-US" sz="1600" dirty="0">
              <a:solidFill>
                <a:schemeClr val="tx1">
                  <a:lumMod val="85000"/>
                  <a:lumOff val="15000"/>
                </a:schemeClr>
              </a:solidFill>
            </a:endParaRPr>
          </a:p>
          <a:p>
            <a:pPr marL="285750" indent="-285750">
              <a:spcAft>
                <a:spcPts val="1200"/>
              </a:spcAft>
              <a:buFont typeface="Wingdings" panose="05000000000000000000" pitchFamily="2" charset="2"/>
              <a:buChar char="v"/>
            </a:pPr>
            <a:endParaRPr lang="en-US" sz="1600" i="1" dirty="0">
              <a:solidFill>
                <a:schemeClr val="tx1">
                  <a:lumMod val="85000"/>
                  <a:lumOff val="15000"/>
                </a:schemeClr>
              </a:solidFill>
            </a:endParaRPr>
          </a:p>
          <a:p>
            <a:pPr marL="285750" indent="-285750">
              <a:spcAft>
                <a:spcPts val="1200"/>
              </a:spcAft>
              <a:buFont typeface="Wingdings" panose="05000000000000000000" pitchFamily="2" charset="2"/>
              <a:buChar char="v"/>
            </a:pPr>
            <a:endParaRPr lang="en-US" sz="1600" i="1" dirty="0">
              <a:solidFill>
                <a:schemeClr val="tx1">
                  <a:lumMod val="85000"/>
                  <a:lumOff val="15000"/>
                </a:schemeClr>
              </a:solidFill>
            </a:endParaRPr>
          </a:p>
          <a:p>
            <a:pPr marL="285750" indent="-285750">
              <a:spcAft>
                <a:spcPts val="1200"/>
              </a:spcAft>
              <a:buFont typeface="Wingdings" panose="05000000000000000000" pitchFamily="2" charset="2"/>
              <a:buChar char="v"/>
            </a:pPr>
            <a:endParaRPr lang="en-US" sz="1600" i="1" dirty="0">
              <a:solidFill>
                <a:schemeClr val="tx1">
                  <a:lumMod val="85000"/>
                  <a:lumOff val="15000"/>
                </a:schemeClr>
              </a:solidFill>
            </a:endParaRPr>
          </a:p>
          <a:p>
            <a:pPr marL="285750" indent="-285750">
              <a:spcAft>
                <a:spcPts val="1200"/>
              </a:spcAft>
              <a:buFont typeface="Wingdings" panose="05000000000000000000" pitchFamily="2" charset="2"/>
              <a:buChar char="v"/>
            </a:pPr>
            <a:endParaRPr lang="en-US" sz="1600" i="1" dirty="0">
              <a:solidFill>
                <a:schemeClr val="tx1">
                  <a:lumMod val="85000"/>
                  <a:lumOff val="15000"/>
                </a:schemeClr>
              </a:solidFill>
            </a:endParaRPr>
          </a:p>
          <a:p>
            <a:pPr marL="342900" indent="-342900">
              <a:spcAft>
                <a:spcPts val="1200"/>
              </a:spcAft>
              <a:buFont typeface="Wingdings" panose="05000000000000000000" pitchFamily="2" charset="2"/>
              <a:buChar char="v"/>
            </a:pPr>
            <a:r>
              <a:rPr lang="en-US" sz="1600" dirty="0">
                <a:solidFill>
                  <a:schemeClr val="tx1">
                    <a:lumMod val="85000"/>
                    <a:lumOff val="15000"/>
                  </a:schemeClr>
                </a:solidFill>
              </a:rPr>
              <a:t> </a:t>
            </a:r>
          </a:p>
          <a:p>
            <a:pPr marL="342900" indent="-342900">
              <a:spcAft>
                <a:spcPts val="1200"/>
              </a:spcAft>
              <a:buFont typeface="Wingdings" panose="05000000000000000000" pitchFamily="2" charset="2"/>
              <a:buChar char="v"/>
            </a:pPr>
            <a:endParaRPr lang="en-IE" sz="1600" dirty="0"/>
          </a:p>
        </p:txBody>
      </p:sp>
      <p:sp>
        <p:nvSpPr>
          <p:cNvPr id="17" name="Slide Number Placeholder 16">
            <a:extLst>
              <a:ext uri="{FF2B5EF4-FFF2-40B4-BE49-F238E27FC236}">
                <a16:creationId xmlns:a16="http://schemas.microsoft.com/office/drawing/2014/main" id="{B702E5E8-A4A1-BB01-05E5-C65442412105}"/>
              </a:ext>
            </a:extLst>
          </p:cNvPr>
          <p:cNvSpPr>
            <a:spLocks noGrp="1"/>
          </p:cNvSpPr>
          <p:nvPr>
            <p:ph type="sldNum" sz="quarter" idx="4"/>
          </p:nvPr>
        </p:nvSpPr>
        <p:spPr/>
        <p:txBody>
          <a:bodyPr/>
          <a:lstStyle/>
          <a:p>
            <a:fld id="{48F63A3B-78C7-47BE-AE5E-E10140E04643}" type="slidenum">
              <a:rPr lang="en-US" smtClean="0"/>
              <a:pPr/>
              <a:t>2</a:t>
            </a:fld>
            <a:endParaRPr lang="en-US" dirty="0"/>
          </a:p>
        </p:txBody>
      </p:sp>
      <p:pic>
        <p:nvPicPr>
          <p:cNvPr id="63" name="Graphic 62">
            <a:extLst>
              <a:ext uri="{FF2B5EF4-FFF2-40B4-BE49-F238E27FC236}">
                <a16:creationId xmlns:a16="http://schemas.microsoft.com/office/drawing/2014/main" id="{7E24251A-997D-FE63-5249-9D1216A281F0}"/>
              </a:ext>
            </a:extLst>
          </p:cNvPr>
          <p:cNvPicPr>
            <a:picLocks noChangeAspect="1"/>
          </p:cNvPicPr>
          <p:nvPr/>
        </p:nvPicPr>
        <p:blipFill>
          <a:blip>
            <a:extLst>
              <a:ext uri="{96DAC541-7B7A-43D3-8B79-37D633B846F1}">
                <asvg:svgBlip xmlns:asvg="http://schemas.microsoft.com/office/drawing/2016/SVG/main" r:embed="rId3"/>
              </a:ext>
            </a:extLst>
          </a:blip>
          <a:srcRect r="76371" b="33826"/>
          <a:stretch/>
        </p:blipFill>
        <p:spPr>
          <a:xfrm rot="10800000">
            <a:off x="0" y="-247391"/>
            <a:ext cx="2687636" cy="3062168"/>
          </a:xfrm>
          <a:prstGeom prst="rect">
            <a:avLst/>
          </a:prstGeom>
        </p:spPr>
      </p:pic>
      <p:sp>
        <p:nvSpPr>
          <p:cNvPr id="20" name="Text Placeholder 19">
            <a:extLst>
              <a:ext uri="{FF2B5EF4-FFF2-40B4-BE49-F238E27FC236}">
                <a16:creationId xmlns:a16="http://schemas.microsoft.com/office/drawing/2014/main" id="{1D2A8047-3027-A307-3134-D3F99A6C30EB}"/>
              </a:ext>
            </a:extLst>
          </p:cNvPr>
          <p:cNvSpPr>
            <a:spLocks noGrp="1"/>
          </p:cNvSpPr>
          <p:nvPr>
            <p:ph type="body" sz="quarter" idx="61"/>
          </p:nvPr>
        </p:nvSpPr>
        <p:spPr>
          <a:xfrm>
            <a:off x="435410" y="684803"/>
            <a:ext cx="6613733" cy="671785"/>
          </a:xfrm>
          <a:solidFill>
            <a:srgbClr val="469395"/>
          </a:solidFill>
        </p:spPr>
        <p:txBody>
          <a:bodyPr/>
          <a:lstStyle/>
          <a:p>
            <a:r>
              <a:rPr lang="en-IE" sz="3200" dirty="0"/>
              <a:t>Contents</a:t>
            </a:r>
          </a:p>
        </p:txBody>
      </p:sp>
    </p:spTree>
    <p:extLst>
      <p:ext uri="{BB962C8B-B14F-4D97-AF65-F5344CB8AC3E}">
        <p14:creationId xmlns:p14="http://schemas.microsoft.com/office/powerpoint/2010/main" val="66130446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 Placeholder 3">
            <a:extLst>
              <a:ext uri="{FF2B5EF4-FFF2-40B4-BE49-F238E27FC236}">
                <a16:creationId xmlns:a16="http://schemas.microsoft.com/office/drawing/2014/main" id="{FA04C44D-3883-2444-B47A-979EA237B5EE}"/>
              </a:ext>
            </a:extLst>
          </p:cNvPr>
          <p:cNvSpPr>
            <a:spLocks noGrp="1"/>
          </p:cNvSpPr>
          <p:nvPr>
            <p:ph type="body" sz="quarter" idx="61"/>
          </p:nvPr>
        </p:nvSpPr>
        <p:spPr>
          <a:xfrm>
            <a:off x="-1" y="235106"/>
            <a:ext cx="6954253" cy="1413220"/>
          </a:xfrm>
          <a:prstGeom prst="rect">
            <a:avLst/>
          </a:prstGeom>
          <a:solidFill>
            <a:srgbClr val="53705E"/>
          </a:solidFill>
        </p:spPr>
        <p:txBody>
          <a:bodyPr/>
          <a:lstStyle/>
          <a:p>
            <a:pPr>
              <a:lnSpc>
                <a:spcPct val="100000"/>
              </a:lnSpc>
            </a:pPr>
            <a:r>
              <a:rPr lang="en-US" dirty="0"/>
              <a:t>How This Workshop Builds on the Previous Sessions</a:t>
            </a:r>
            <a:endParaRPr lang="en-US" b="0" dirty="0"/>
          </a:p>
        </p:txBody>
      </p:sp>
      <p:sp>
        <p:nvSpPr>
          <p:cNvPr id="5" name="Text Placeholder 4">
            <a:extLst>
              <a:ext uri="{FF2B5EF4-FFF2-40B4-BE49-F238E27FC236}">
                <a16:creationId xmlns:a16="http://schemas.microsoft.com/office/drawing/2014/main" id="{01B9A4F5-3836-DCD3-877B-303993F9DFFD}"/>
              </a:ext>
            </a:extLst>
          </p:cNvPr>
          <p:cNvSpPr>
            <a:spLocks noGrp="1"/>
          </p:cNvSpPr>
          <p:nvPr>
            <p:ph type="body" sz="quarter" idx="64"/>
          </p:nvPr>
        </p:nvSpPr>
        <p:spPr>
          <a:xfrm>
            <a:off x="741471" y="1966941"/>
            <a:ext cx="6323980" cy="7187048"/>
          </a:xfrm>
          <a:prstGeom prst="rect">
            <a:avLst/>
          </a:prstGeom>
        </p:spPr>
        <p:txBody>
          <a:bodyPr numCol="1"/>
          <a:lstStyle/>
          <a:p>
            <a:r>
              <a:rPr lang="en-US" sz="1400" dirty="0">
                <a:solidFill>
                  <a:schemeClr val="tx1">
                    <a:lumMod val="85000"/>
                    <a:lumOff val="15000"/>
                  </a:schemeClr>
                </a:solidFill>
              </a:rPr>
              <a:t>This workshop builds on the previous sessions exploring immersive tourism, experience design, and financial planning.</a:t>
            </a:r>
          </a:p>
          <a:p>
            <a:endParaRPr lang="en-US" sz="1400" dirty="0">
              <a:solidFill>
                <a:schemeClr val="tx1">
                  <a:lumMod val="85000"/>
                  <a:lumOff val="15000"/>
                </a:schemeClr>
              </a:solidFill>
            </a:endParaRPr>
          </a:p>
          <a:p>
            <a:r>
              <a:rPr lang="en-US" sz="1400" dirty="0">
                <a:solidFill>
                  <a:schemeClr val="tx1">
                    <a:lumMod val="85000"/>
                    <a:lumOff val="15000"/>
                  </a:schemeClr>
                </a:solidFill>
              </a:rPr>
              <a:t>While Workshop 1 introduced immersive tourism concepts, Workshop 2 explored story and audience alignment, and Workshop 3 focused on financial planning and responsible implementation, this workshop focuses on how immersive experiences can be successfully promoted and sold.</a:t>
            </a:r>
          </a:p>
          <a:p>
            <a:endParaRPr lang="en-US" sz="1400" dirty="0">
              <a:solidFill>
                <a:schemeClr val="tx1">
                  <a:lumMod val="85000"/>
                  <a:lumOff val="15000"/>
                </a:schemeClr>
              </a:solidFill>
            </a:endParaRPr>
          </a:p>
          <a:p>
            <a:r>
              <a:rPr lang="en-US" sz="1400" dirty="0">
                <a:solidFill>
                  <a:schemeClr val="tx1">
                    <a:lumMod val="85000"/>
                    <a:lumOff val="15000"/>
                  </a:schemeClr>
                </a:solidFill>
              </a:rPr>
              <a:t>In this session we explore:</a:t>
            </a:r>
          </a:p>
          <a:p>
            <a:endParaRPr lang="en-US" sz="1400" dirty="0">
              <a:solidFill>
                <a:schemeClr val="tx1">
                  <a:lumMod val="85000"/>
                  <a:lumOff val="15000"/>
                </a:schemeClr>
              </a:solidFill>
            </a:endParaRPr>
          </a:p>
          <a:p>
            <a:r>
              <a:rPr lang="en-US" sz="1400" dirty="0">
                <a:solidFill>
                  <a:schemeClr val="tx1">
                    <a:lumMod val="85000"/>
                    <a:lumOff val="15000"/>
                  </a:schemeClr>
                </a:solidFill>
              </a:rPr>
              <a:t>• using storytelling to communicate the value of immersive experiences</a:t>
            </a:r>
            <a:br>
              <a:rPr lang="en-US" sz="1400" dirty="0">
                <a:solidFill>
                  <a:schemeClr val="tx1">
                    <a:lumMod val="85000"/>
                    <a:lumOff val="15000"/>
                  </a:schemeClr>
                </a:solidFill>
              </a:rPr>
            </a:br>
            <a:r>
              <a:rPr lang="en-US" sz="1400" dirty="0">
                <a:solidFill>
                  <a:schemeClr val="tx1">
                    <a:lumMod val="85000"/>
                    <a:lumOff val="15000"/>
                  </a:schemeClr>
                </a:solidFill>
              </a:rPr>
              <a:t>• turning story moments into compelling promotional messages</a:t>
            </a:r>
            <a:br>
              <a:rPr lang="en-US" sz="1400" dirty="0">
                <a:solidFill>
                  <a:schemeClr val="tx1">
                    <a:lumMod val="85000"/>
                    <a:lumOff val="15000"/>
                  </a:schemeClr>
                </a:solidFill>
              </a:rPr>
            </a:br>
            <a:r>
              <a:rPr lang="en-US" sz="1400" dirty="0">
                <a:solidFill>
                  <a:schemeClr val="tx1">
                    <a:lumMod val="85000"/>
                    <a:lumOff val="15000"/>
                  </a:schemeClr>
                </a:solidFill>
              </a:rPr>
              <a:t>• designing visitor journeys that make experiences easy to discover and book</a:t>
            </a:r>
            <a:br>
              <a:rPr lang="en-US" sz="1400" dirty="0">
                <a:solidFill>
                  <a:schemeClr val="tx1">
                    <a:lumMod val="85000"/>
                    <a:lumOff val="15000"/>
                  </a:schemeClr>
                </a:solidFill>
              </a:rPr>
            </a:br>
            <a:r>
              <a:rPr lang="en-US" sz="1400" dirty="0">
                <a:solidFill>
                  <a:schemeClr val="tx1">
                    <a:lumMod val="85000"/>
                    <a:lumOff val="15000"/>
                  </a:schemeClr>
                </a:solidFill>
              </a:rPr>
              <a:t>• using digital platforms and social media to reach new audiences</a:t>
            </a:r>
          </a:p>
          <a:p>
            <a:endParaRPr lang="en-US" sz="1400" dirty="0">
              <a:solidFill>
                <a:schemeClr val="tx1">
                  <a:lumMod val="85000"/>
                  <a:lumOff val="15000"/>
                </a:schemeClr>
              </a:solidFill>
            </a:endParaRPr>
          </a:p>
          <a:p>
            <a:r>
              <a:rPr lang="en-US" sz="1400" dirty="0">
                <a:solidFill>
                  <a:schemeClr val="tx1">
                    <a:lumMod val="75000"/>
                    <a:lumOff val="25000"/>
                  </a:schemeClr>
                </a:solidFill>
              </a:rPr>
              <a:t>This workshop explores how to clearly communicate, promote, and sell immersive film and literary experiences in ways that feel authentic, practical, and aligned with your business goals.</a:t>
            </a:r>
          </a:p>
          <a:p>
            <a:endParaRPr lang="en-US" sz="1400" dirty="0">
              <a:solidFill>
                <a:schemeClr val="tx1">
                  <a:lumMod val="75000"/>
                  <a:lumOff val="25000"/>
                </a:schemeClr>
              </a:solidFill>
            </a:endParaRPr>
          </a:p>
          <a:p>
            <a:r>
              <a:rPr lang="en-US" sz="1400" dirty="0">
                <a:solidFill>
                  <a:schemeClr val="tx1">
                    <a:lumMod val="75000"/>
                    <a:lumOff val="25000"/>
                  </a:schemeClr>
                </a:solidFill>
              </a:rPr>
              <a:t>It focuses on how storytelling can help introduce your experience to potential visitors, communicate its value, and encourage participation. You will explore practical ways to present your offer, select appropriate promotion channels, and design simple pricing, booking, and on-site visitor journeys that make the experience easy to understand and access.</a:t>
            </a:r>
          </a:p>
          <a:p>
            <a:endParaRPr lang="en-US" sz="1400" dirty="0">
              <a:solidFill>
                <a:schemeClr val="tx1">
                  <a:lumMod val="75000"/>
                  <a:lumOff val="25000"/>
                </a:schemeClr>
              </a:solidFill>
            </a:endParaRPr>
          </a:p>
          <a:p>
            <a:r>
              <a:rPr lang="en-US" sz="1400" dirty="0">
                <a:solidFill>
                  <a:schemeClr val="tx1">
                    <a:lumMod val="75000"/>
                    <a:lumOff val="25000"/>
                  </a:schemeClr>
                </a:solidFill>
              </a:rPr>
              <a:t>The aim is to turn curiosity into participation — helping people discover your immersive experience, connect with the story behind it, and feel confident about how to take part, without adding unnecessary complexity or pressure.</a:t>
            </a:r>
          </a:p>
          <a:p>
            <a:endParaRPr lang="en-US" sz="1600" dirty="0">
              <a:solidFill>
                <a:schemeClr val="tx1">
                  <a:lumMod val="75000"/>
                  <a:lumOff val="25000"/>
                </a:schemeClr>
              </a:solidFill>
            </a:endParaRPr>
          </a:p>
          <a:p>
            <a:endParaRPr lang="en-US" sz="1400" dirty="0">
              <a:solidFill>
                <a:schemeClr val="tx1">
                  <a:lumMod val="85000"/>
                  <a:lumOff val="15000"/>
                </a:schemeClr>
              </a:solidFill>
            </a:endParaRPr>
          </a:p>
          <a:p>
            <a:endParaRPr lang="en-US" sz="1400" dirty="0">
              <a:solidFill>
                <a:schemeClr val="tx1">
                  <a:lumMod val="85000"/>
                  <a:lumOff val="15000"/>
                </a:schemeClr>
              </a:solidFill>
            </a:endParaRPr>
          </a:p>
          <a:p>
            <a:endParaRPr lang="en-US" sz="1400" dirty="0">
              <a:solidFill>
                <a:schemeClr val="tx1">
                  <a:lumMod val="85000"/>
                  <a:lumOff val="15000"/>
                </a:schemeClr>
              </a:solidFill>
            </a:endParaRPr>
          </a:p>
          <a:p>
            <a:endParaRPr lang="en-US" sz="1400" dirty="0">
              <a:solidFill>
                <a:schemeClr val="tx1">
                  <a:lumMod val="85000"/>
                  <a:lumOff val="15000"/>
                </a:schemeClr>
              </a:solidFill>
            </a:endParaRPr>
          </a:p>
          <a:p>
            <a:endParaRPr lang="en-US" sz="1400" dirty="0">
              <a:solidFill>
                <a:schemeClr val="tx1">
                  <a:lumMod val="85000"/>
                  <a:lumOff val="15000"/>
                </a:schemeClr>
              </a:solidFill>
            </a:endParaRPr>
          </a:p>
        </p:txBody>
      </p:sp>
      <p:sp>
        <p:nvSpPr>
          <p:cNvPr id="2" name="Slide Number Placeholder 1">
            <a:extLst>
              <a:ext uri="{FF2B5EF4-FFF2-40B4-BE49-F238E27FC236}">
                <a16:creationId xmlns:a16="http://schemas.microsoft.com/office/drawing/2014/main" id="{C073D8A1-3FF9-C929-EFE9-03C03892D241}"/>
              </a:ext>
            </a:extLst>
          </p:cNvPr>
          <p:cNvSpPr>
            <a:spLocks noGrp="1"/>
          </p:cNvSpPr>
          <p:nvPr>
            <p:ph type="sldNum" sz="quarter" idx="4"/>
          </p:nvPr>
        </p:nvSpPr>
        <p:spPr/>
        <p:txBody>
          <a:bodyPr/>
          <a:lstStyle/>
          <a:p>
            <a:fld id="{48F63A3B-78C7-47BE-AE5E-E10140E04643}" type="slidenum">
              <a:rPr lang="en-US" smtClean="0"/>
              <a:pPr/>
              <a:t>3</a:t>
            </a:fld>
            <a:endParaRPr lang="en-US" dirty="0"/>
          </a:p>
        </p:txBody>
      </p:sp>
    </p:spTree>
    <p:extLst>
      <p:ext uri="{BB962C8B-B14F-4D97-AF65-F5344CB8AC3E}">
        <p14:creationId xmlns:p14="http://schemas.microsoft.com/office/powerpoint/2010/main" val="428321930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EEA3171-DFB0-DB47-FF83-BB0B881DBADA}"/>
            </a:ext>
          </a:extLst>
        </p:cNvPr>
        <p:cNvGrpSpPr/>
        <p:nvPr/>
      </p:nvGrpSpPr>
      <p:grpSpPr>
        <a:xfrm>
          <a:off x="0" y="0"/>
          <a:ext cx="0" cy="0"/>
          <a:chOff x="0" y="0"/>
          <a:chExt cx="0" cy="0"/>
        </a:xfrm>
      </p:grpSpPr>
      <p:pic>
        <p:nvPicPr>
          <p:cNvPr id="17" name="Picture Placeholder 16">
            <a:extLst>
              <a:ext uri="{FF2B5EF4-FFF2-40B4-BE49-F238E27FC236}">
                <a16:creationId xmlns:a16="http://schemas.microsoft.com/office/drawing/2014/main" id="{D9E87BC0-49C2-4FE3-6A25-4DE8A04583F5}"/>
              </a:ext>
            </a:extLst>
          </p:cNvPr>
          <p:cNvPicPr>
            <a:picLocks noGrp="1" noChangeAspect="1"/>
          </p:cNvPicPr>
          <p:nvPr>
            <p:ph type="pic" sz="quarter" idx="10"/>
          </p:nvPr>
        </p:nvPicPr>
        <p:blipFill>
          <a:blip r:embed="rId2">
            <a:extLst>
              <a:ext uri="{28A0092B-C50C-407E-A947-70E740481C1C}">
                <a14:useLocalDpi xmlns:a14="http://schemas.microsoft.com/office/drawing/2010/main" val="0"/>
              </a:ext>
            </a:extLst>
          </a:blip>
          <a:srcRect l="22834" r="22834"/>
          <a:stretch>
            <a:fillRect/>
          </a:stretch>
        </p:blipFill>
        <p:spPr>
          <a:custGeom>
            <a:avLst/>
            <a:gdLst>
              <a:gd name="connsiteX0" fmla="*/ 0 w 10896612"/>
              <a:gd name="connsiteY0" fmla="*/ 0 h 12746694"/>
              <a:gd name="connsiteX1" fmla="*/ 10896612 w 10896612"/>
              <a:gd name="connsiteY1" fmla="*/ 0 h 12746694"/>
              <a:gd name="connsiteX2" fmla="*/ 10896612 w 10896612"/>
              <a:gd name="connsiteY2" fmla="*/ 12746694 h 12746694"/>
              <a:gd name="connsiteX3" fmla="*/ 0 w 10896612"/>
              <a:gd name="connsiteY3" fmla="*/ 12746694 h 12746694"/>
            </a:gdLst>
            <a:ahLst/>
            <a:cxnLst>
              <a:cxn ang="0">
                <a:pos x="connsiteX0" y="connsiteY0"/>
              </a:cxn>
              <a:cxn ang="0">
                <a:pos x="connsiteX1" y="connsiteY1"/>
              </a:cxn>
              <a:cxn ang="0">
                <a:pos x="connsiteX2" y="connsiteY2"/>
              </a:cxn>
              <a:cxn ang="0">
                <a:pos x="connsiteX3" y="connsiteY3"/>
              </a:cxn>
            </a:cxnLst>
            <a:rect l="l" t="t" r="r" b="b"/>
            <a:pathLst>
              <a:path w="10896612" h="12746694">
                <a:moveTo>
                  <a:pt x="0" y="0"/>
                </a:moveTo>
                <a:lnTo>
                  <a:pt x="10896612" y="0"/>
                </a:lnTo>
                <a:lnTo>
                  <a:pt x="10896612" y="12746694"/>
                </a:lnTo>
                <a:lnTo>
                  <a:pt x="0" y="12746694"/>
                </a:lnTo>
                <a:close/>
              </a:path>
            </a:pathLst>
          </a:custGeom>
          <a:solidFill>
            <a:prstClr val="white">
              <a:lumMod val="75000"/>
            </a:prstClr>
          </a:solidFill>
        </p:spPr>
      </p:pic>
      <p:sp>
        <p:nvSpPr>
          <p:cNvPr id="7" name="Slide Number Placeholder 5">
            <a:extLst>
              <a:ext uri="{FF2B5EF4-FFF2-40B4-BE49-F238E27FC236}">
                <a16:creationId xmlns:a16="http://schemas.microsoft.com/office/drawing/2014/main" id="{E4DB5F02-8E3F-4225-19A9-845493312D57}"/>
              </a:ext>
            </a:extLst>
          </p:cNvPr>
          <p:cNvSpPr>
            <a:spLocks noGrp="1"/>
          </p:cNvSpPr>
          <p:nvPr>
            <p:ph type="sldNum" sz="quarter" idx="4"/>
          </p:nvPr>
        </p:nvSpPr>
        <p:spPr>
          <a:xfrm>
            <a:off x="5484063" y="10157720"/>
            <a:ext cx="1700927" cy="569240"/>
          </a:xfrm>
          <a:prstGeom prst="rect">
            <a:avLst/>
          </a:prstGeom>
        </p:spPr>
        <p:txBody>
          <a:bodyPr vert="horz" lIns="91440" tIns="45720" rIns="91440" bIns="45720" rtlCol="0" anchor="ctr"/>
          <a:lstStyle>
            <a:lvl1pPr algn="r">
              <a:defRPr sz="800">
                <a:solidFill>
                  <a:schemeClr val="tx1"/>
                </a:solidFill>
              </a:defRPr>
            </a:lvl1pPr>
          </a:lstStyle>
          <a:p>
            <a:fld id="{48F63A3B-78C7-47BE-AE5E-E10140E04643}" type="slidenum">
              <a:rPr lang="en-US" smtClean="0"/>
              <a:pPr/>
              <a:t>4</a:t>
            </a:fld>
            <a:endParaRPr lang="en-US" dirty="0"/>
          </a:p>
        </p:txBody>
      </p:sp>
      <p:sp>
        <p:nvSpPr>
          <p:cNvPr id="3" name="Text Placeholder 2">
            <a:extLst>
              <a:ext uri="{FF2B5EF4-FFF2-40B4-BE49-F238E27FC236}">
                <a16:creationId xmlns:a16="http://schemas.microsoft.com/office/drawing/2014/main" id="{4CF30F4E-830C-64A6-0DC7-2DA61A2F4FC6}"/>
              </a:ext>
            </a:extLst>
          </p:cNvPr>
          <p:cNvSpPr>
            <a:spLocks noGrp="1"/>
          </p:cNvSpPr>
          <p:nvPr>
            <p:ph type="body" sz="quarter" idx="61"/>
          </p:nvPr>
        </p:nvSpPr>
        <p:spPr>
          <a:xfrm>
            <a:off x="1143001" y="2659118"/>
            <a:ext cx="5627914" cy="2902225"/>
          </a:xfrm>
          <a:prstGeom prst="rect">
            <a:avLst/>
          </a:prstGeom>
          <a:solidFill>
            <a:srgbClr val="469395"/>
          </a:solidFill>
        </p:spPr>
        <p:txBody>
          <a:bodyPr/>
          <a:lstStyle/>
          <a:p>
            <a:pPr algn="r"/>
            <a:r>
              <a:rPr lang="en-US" sz="4000" dirty="0"/>
              <a:t>Workshop 4</a:t>
            </a:r>
          </a:p>
          <a:p>
            <a:pPr algn="r"/>
            <a:r>
              <a:rPr lang="en-US" b="0" dirty="0"/>
              <a:t>Promoting and Selling Immersive Film &amp; Literary Experiences Through Storytelling. </a:t>
            </a:r>
          </a:p>
        </p:txBody>
      </p:sp>
      <p:pic>
        <p:nvPicPr>
          <p:cNvPr id="22" name="Graphic 21">
            <a:extLst>
              <a:ext uri="{FF2B5EF4-FFF2-40B4-BE49-F238E27FC236}">
                <a16:creationId xmlns:a16="http://schemas.microsoft.com/office/drawing/2014/main" id="{9C34C132-0D52-AAE3-0C87-E16647566499}"/>
              </a:ext>
            </a:extLst>
          </p:cNvPr>
          <p:cNvPicPr>
            <a:picLocks noChangeAspect="1"/>
          </p:cNvPicPr>
          <p:nvPr/>
        </p:nvPicPr>
        <p:blipFill>
          <a:blip>
            <a:extLst>
              <a:ext uri="{96DAC541-7B7A-43D3-8B79-37D633B846F1}">
                <asvg:svgBlip xmlns:asvg="http://schemas.microsoft.com/office/drawing/2016/SVG/main" r:embed="rId3"/>
              </a:ext>
            </a:extLst>
          </a:blip>
          <a:srcRect l="40824" t="30945" r="35547" b="2882"/>
          <a:stretch/>
        </p:blipFill>
        <p:spPr>
          <a:xfrm>
            <a:off x="0" y="7439145"/>
            <a:ext cx="2687636" cy="3062168"/>
          </a:xfrm>
          <a:prstGeom prst="rect">
            <a:avLst/>
          </a:prstGeom>
        </p:spPr>
      </p:pic>
      <p:sp>
        <p:nvSpPr>
          <p:cNvPr id="23" name="Text Placeholder 6">
            <a:extLst>
              <a:ext uri="{FF2B5EF4-FFF2-40B4-BE49-F238E27FC236}">
                <a16:creationId xmlns:a16="http://schemas.microsoft.com/office/drawing/2014/main" id="{A565E373-475B-0321-95DA-67B16A38C452}"/>
              </a:ext>
            </a:extLst>
          </p:cNvPr>
          <p:cNvSpPr txBox="1">
            <a:spLocks/>
          </p:cNvSpPr>
          <p:nvPr/>
        </p:nvSpPr>
        <p:spPr>
          <a:xfrm rot="16200000">
            <a:off x="4854005" y="8150589"/>
            <a:ext cx="2684715" cy="180611"/>
          </a:xfrm>
          <a:prstGeom prst="rect">
            <a:avLst/>
          </a:prstGeom>
          <a:noFill/>
        </p:spPr>
        <p:txBody>
          <a:bodyPr anchor="ctr">
            <a:noAutofit/>
          </a:bodyPr>
          <a:lstStyle>
            <a:lvl1pPr marL="361950" indent="-20638" algn="l" defTabSz="755934" rtl="0" eaLnBrk="1" latinLnBrk="0" hangingPunct="1">
              <a:lnSpc>
                <a:spcPts val="3447"/>
              </a:lnSpc>
              <a:spcBef>
                <a:spcPts val="0"/>
              </a:spcBef>
              <a:buFont typeface="Arial" panose="020B0604020202020204" pitchFamily="34" charset="0"/>
              <a:buNone/>
              <a:tabLst>
                <a:tab pos="2970213" algn="l"/>
                <a:tab pos="3055938" algn="l"/>
              </a:tabLst>
              <a:defRPr sz="3175" b="1" i="0" kern="1200" spc="0">
                <a:solidFill>
                  <a:schemeClr val="bg1"/>
                </a:solidFill>
                <a:latin typeface="Calibri" panose="020F0502020204030204" pitchFamily="34" charset="0"/>
                <a:ea typeface="Open Sans" panose="020B0606030504020204" pitchFamily="34" charset="0"/>
                <a:cs typeface="Calibri" panose="020F0502020204030204" pitchFamily="34" charset="0"/>
              </a:defRPr>
            </a:lvl1pPr>
            <a:lvl2pPr marL="349818" indent="0" algn="l" defTabSz="755934" rtl="0" eaLnBrk="1" latinLnBrk="0" hangingPunct="1">
              <a:lnSpc>
                <a:spcPct val="90000"/>
              </a:lnSpc>
              <a:spcBef>
                <a:spcPts val="413"/>
              </a:spcBef>
              <a:buFont typeface="Arial" panose="020B0604020202020204" pitchFamily="34" charset="0"/>
              <a:buNone/>
              <a:defRPr sz="2962" kern="1200">
                <a:solidFill>
                  <a:srgbClr val="011E3B"/>
                </a:solidFill>
                <a:latin typeface="Montserrat" pitchFamily="2" charset="77"/>
                <a:ea typeface="+mn-ea"/>
                <a:cs typeface="+mn-cs"/>
              </a:defRPr>
            </a:lvl2pPr>
            <a:lvl3pPr marL="699636" indent="0" algn="l" defTabSz="755934" rtl="0" eaLnBrk="1" latinLnBrk="0" hangingPunct="1">
              <a:lnSpc>
                <a:spcPct val="90000"/>
              </a:lnSpc>
              <a:spcBef>
                <a:spcPts val="413"/>
              </a:spcBef>
              <a:buFont typeface="Arial" panose="020B0604020202020204" pitchFamily="34" charset="0"/>
              <a:buNone/>
              <a:defRPr sz="2962" kern="1200">
                <a:solidFill>
                  <a:srgbClr val="011E3B"/>
                </a:solidFill>
                <a:latin typeface="Montserrat" pitchFamily="2" charset="77"/>
                <a:ea typeface="+mn-ea"/>
                <a:cs typeface="+mn-cs"/>
              </a:defRPr>
            </a:lvl3pPr>
            <a:lvl4pPr marL="1049454" indent="0" algn="l" defTabSz="755934" rtl="0" eaLnBrk="1" latinLnBrk="0" hangingPunct="1">
              <a:lnSpc>
                <a:spcPct val="90000"/>
              </a:lnSpc>
              <a:spcBef>
                <a:spcPts val="413"/>
              </a:spcBef>
              <a:buFont typeface="Arial" panose="020B0604020202020204" pitchFamily="34" charset="0"/>
              <a:buNone/>
              <a:defRPr sz="2962" kern="1200">
                <a:solidFill>
                  <a:srgbClr val="011E3B"/>
                </a:solidFill>
                <a:latin typeface="Montserrat" pitchFamily="2" charset="77"/>
                <a:ea typeface="+mn-ea"/>
                <a:cs typeface="+mn-cs"/>
              </a:defRPr>
            </a:lvl4pPr>
            <a:lvl5pPr marL="1399273" indent="0" algn="l" defTabSz="755934" rtl="0" eaLnBrk="1" latinLnBrk="0" hangingPunct="1">
              <a:lnSpc>
                <a:spcPct val="90000"/>
              </a:lnSpc>
              <a:spcBef>
                <a:spcPts val="413"/>
              </a:spcBef>
              <a:buFont typeface="Arial" panose="020B0604020202020204" pitchFamily="34" charset="0"/>
              <a:buNone/>
              <a:defRPr sz="2962" kern="1200">
                <a:solidFill>
                  <a:srgbClr val="011E3B"/>
                </a:solidFill>
                <a:latin typeface="Montserrat" pitchFamily="2" charset="77"/>
                <a:ea typeface="+mn-ea"/>
                <a:cs typeface="+mn-cs"/>
              </a:defRPr>
            </a:lvl5pPr>
            <a:lvl6pPr marL="2078820"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6pPr>
            <a:lvl7pPr marL="2456787"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7pPr>
            <a:lvl8pPr marL="2834754"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8pPr>
            <a:lvl9pPr marL="3212722"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9pPr>
          </a:lstStyle>
          <a:p>
            <a:pPr marL="9525" indent="0">
              <a:lnSpc>
                <a:spcPct val="100000"/>
              </a:lnSpc>
            </a:pPr>
            <a:r>
              <a:rPr lang="en-US" sz="1000" dirty="0">
                <a:solidFill>
                  <a:srgbClr val="75504C"/>
                </a:solidFill>
              </a:rPr>
              <a:t>Photo Credit: </a:t>
            </a:r>
            <a:r>
              <a:rPr lang="en-US" sz="1000" b="0" dirty="0">
                <a:solidFill>
                  <a:srgbClr val="75504C"/>
                </a:solidFill>
              </a:rPr>
              <a:t>Image title</a:t>
            </a:r>
          </a:p>
        </p:txBody>
      </p:sp>
    </p:spTree>
    <p:extLst>
      <p:ext uri="{BB962C8B-B14F-4D97-AF65-F5344CB8AC3E}">
        <p14:creationId xmlns:p14="http://schemas.microsoft.com/office/powerpoint/2010/main" val="167075600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 Placeholder 6">
            <a:extLst>
              <a:ext uri="{FF2B5EF4-FFF2-40B4-BE49-F238E27FC236}">
                <a16:creationId xmlns:a16="http://schemas.microsoft.com/office/drawing/2014/main" id="{510D262A-80D4-1EC7-329D-62A5B770EE2D}"/>
              </a:ext>
            </a:extLst>
          </p:cNvPr>
          <p:cNvSpPr>
            <a:spLocks noGrp="1"/>
          </p:cNvSpPr>
          <p:nvPr>
            <p:ph type="body" sz="quarter" idx="64"/>
          </p:nvPr>
        </p:nvSpPr>
        <p:spPr>
          <a:xfrm>
            <a:off x="741469" y="1931652"/>
            <a:ext cx="6076734" cy="7187048"/>
          </a:xfrm>
        </p:spPr>
        <p:txBody>
          <a:bodyPr/>
          <a:lstStyle/>
          <a:p>
            <a:endParaRPr lang="en-US" sz="1400" dirty="0"/>
          </a:p>
          <a:p>
            <a:r>
              <a:rPr lang="en-US" sz="1400" dirty="0"/>
              <a:t> </a:t>
            </a:r>
            <a:endParaRPr lang="en-US" sz="1400" dirty="0">
              <a:solidFill>
                <a:schemeClr val="tx1">
                  <a:lumMod val="75000"/>
                  <a:lumOff val="25000"/>
                </a:schemeClr>
              </a:solidFill>
            </a:endParaRPr>
          </a:p>
        </p:txBody>
      </p:sp>
      <p:sp>
        <p:nvSpPr>
          <p:cNvPr id="5" name="Slide Number Placeholder 4">
            <a:extLst>
              <a:ext uri="{FF2B5EF4-FFF2-40B4-BE49-F238E27FC236}">
                <a16:creationId xmlns:a16="http://schemas.microsoft.com/office/drawing/2014/main" id="{013EDC92-F6D7-330E-1761-45E1867293F2}"/>
              </a:ext>
            </a:extLst>
          </p:cNvPr>
          <p:cNvSpPr>
            <a:spLocks noGrp="1"/>
          </p:cNvSpPr>
          <p:nvPr>
            <p:ph type="sldNum" sz="quarter" idx="4"/>
          </p:nvPr>
        </p:nvSpPr>
        <p:spPr/>
        <p:txBody>
          <a:bodyPr/>
          <a:lstStyle/>
          <a:p>
            <a:fld id="{48F63A3B-78C7-47BE-AE5E-E10140E04643}" type="slidenum">
              <a:rPr lang="en-US" smtClean="0"/>
              <a:pPr/>
              <a:t>5</a:t>
            </a:fld>
            <a:endParaRPr lang="en-US" dirty="0"/>
          </a:p>
        </p:txBody>
      </p:sp>
      <p:sp>
        <p:nvSpPr>
          <p:cNvPr id="10" name="Text Placeholder 15">
            <a:extLst>
              <a:ext uri="{FF2B5EF4-FFF2-40B4-BE49-F238E27FC236}">
                <a16:creationId xmlns:a16="http://schemas.microsoft.com/office/drawing/2014/main" id="{A0536D0B-64A4-3A1E-8C66-4D28175F86B1}"/>
              </a:ext>
            </a:extLst>
          </p:cNvPr>
          <p:cNvSpPr txBox="1">
            <a:spLocks/>
          </p:cNvSpPr>
          <p:nvPr/>
        </p:nvSpPr>
        <p:spPr>
          <a:xfrm>
            <a:off x="0" y="180753"/>
            <a:ext cx="6400800" cy="1509501"/>
          </a:xfrm>
          <a:prstGeom prst="rect">
            <a:avLst/>
          </a:prstGeom>
          <a:solidFill>
            <a:srgbClr val="469395"/>
          </a:solidFill>
        </p:spPr>
        <p:txBody>
          <a:bodyPr anchor="ctr">
            <a:noAutofit/>
          </a:bodyPr>
          <a:lstStyle>
            <a:lvl1pPr marL="731838" indent="0" algn="l" defTabSz="755934" rtl="0" eaLnBrk="1" latinLnBrk="0" hangingPunct="1">
              <a:lnSpc>
                <a:spcPts val="3800"/>
              </a:lnSpc>
              <a:spcBef>
                <a:spcPts val="0"/>
              </a:spcBef>
              <a:buFont typeface="Arial" panose="020B0604020202020204" pitchFamily="34" charset="0"/>
              <a:buNone/>
              <a:tabLst/>
              <a:defRPr sz="3000" b="1" i="0" kern="1200" spc="0">
                <a:solidFill>
                  <a:schemeClr val="bg1"/>
                </a:solidFill>
                <a:latin typeface="Calibri" panose="020F0502020204030204" pitchFamily="34" charset="0"/>
                <a:ea typeface="Open Sans" panose="020B0606030504020204" pitchFamily="34" charset="0"/>
                <a:cs typeface="Calibri" panose="020F0502020204030204" pitchFamily="34" charset="0"/>
              </a:defRPr>
            </a:lvl1pPr>
            <a:lvl2pPr marL="385602" indent="0" algn="l" defTabSz="755934" rtl="0" eaLnBrk="1" latinLnBrk="0" hangingPunct="1">
              <a:lnSpc>
                <a:spcPct val="90000"/>
              </a:lnSpc>
              <a:spcBef>
                <a:spcPts val="413"/>
              </a:spcBef>
              <a:buFont typeface="Arial" panose="020B0604020202020204" pitchFamily="34" charset="0"/>
              <a:buNone/>
              <a:defRPr sz="3265" kern="1200">
                <a:solidFill>
                  <a:srgbClr val="011E3B"/>
                </a:solidFill>
                <a:latin typeface="Montserrat" pitchFamily="2" charset="77"/>
                <a:ea typeface="+mn-ea"/>
                <a:cs typeface="+mn-cs"/>
              </a:defRPr>
            </a:lvl2pPr>
            <a:lvl3pPr marL="771204" indent="0" algn="l" defTabSz="755934" rtl="0" eaLnBrk="1" latinLnBrk="0" hangingPunct="1">
              <a:lnSpc>
                <a:spcPct val="90000"/>
              </a:lnSpc>
              <a:spcBef>
                <a:spcPts val="413"/>
              </a:spcBef>
              <a:buFont typeface="Arial" panose="020B0604020202020204" pitchFamily="34" charset="0"/>
              <a:buNone/>
              <a:defRPr sz="3265" kern="1200">
                <a:solidFill>
                  <a:srgbClr val="011E3B"/>
                </a:solidFill>
                <a:latin typeface="Montserrat" pitchFamily="2" charset="77"/>
                <a:ea typeface="+mn-ea"/>
                <a:cs typeface="+mn-cs"/>
              </a:defRPr>
            </a:lvl3pPr>
            <a:lvl4pPr marL="1156806" indent="0" algn="l" defTabSz="755934" rtl="0" eaLnBrk="1" latinLnBrk="0" hangingPunct="1">
              <a:lnSpc>
                <a:spcPct val="90000"/>
              </a:lnSpc>
              <a:spcBef>
                <a:spcPts val="413"/>
              </a:spcBef>
              <a:buFont typeface="Arial" panose="020B0604020202020204" pitchFamily="34" charset="0"/>
              <a:buNone/>
              <a:defRPr sz="3265" kern="1200">
                <a:solidFill>
                  <a:srgbClr val="011E3B"/>
                </a:solidFill>
                <a:latin typeface="Montserrat" pitchFamily="2" charset="77"/>
                <a:ea typeface="+mn-ea"/>
                <a:cs typeface="+mn-cs"/>
              </a:defRPr>
            </a:lvl4pPr>
            <a:lvl5pPr marL="1542409" indent="0" algn="l" defTabSz="755934" rtl="0" eaLnBrk="1" latinLnBrk="0" hangingPunct="1">
              <a:lnSpc>
                <a:spcPct val="90000"/>
              </a:lnSpc>
              <a:spcBef>
                <a:spcPts val="413"/>
              </a:spcBef>
              <a:buFont typeface="Arial" panose="020B0604020202020204" pitchFamily="34" charset="0"/>
              <a:buNone/>
              <a:defRPr sz="3265" kern="1200">
                <a:solidFill>
                  <a:srgbClr val="011E3B"/>
                </a:solidFill>
                <a:latin typeface="Montserrat" pitchFamily="2" charset="77"/>
                <a:ea typeface="+mn-ea"/>
                <a:cs typeface="+mn-cs"/>
              </a:defRPr>
            </a:lvl5pPr>
            <a:lvl6pPr marL="2078820"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6pPr>
            <a:lvl7pPr marL="2456787"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7pPr>
            <a:lvl8pPr marL="2834754"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8pPr>
            <a:lvl9pPr marL="3212722"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9pPr>
          </a:lstStyle>
          <a:p>
            <a:r>
              <a:rPr lang="en-US" dirty="0"/>
              <a:t>From Storytelling to Visitor Bookings</a:t>
            </a:r>
            <a:endParaRPr lang="en-US" sz="2400" b="0" dirty="0"/>
          </a:p>
        </p:txBody>
      </p:sp>
      <p:sp>
        <p:nvSpPr>
          <p:cNvPr id="2" name="Text Placeholder 3">
            <a:extLst>
              <a:ext uri="{FF2B5EF4-FFF2-40B4-BE49-F238E27FC236}">
                <a16:creationId xmlns:a16="http://schemas.microsoft.com/office/drawing/2014/main" id="{9504DADD-3D18-17C5-D993-AECEB5209201}"/>
              </a:ext>
            </a:extLst>
          </p:cNvPr>
          <p:cNvSpPr txBox="1">
            <a:spLocks/>
          </p:cNvSpPr>
          <p:nvPr/>
        </p:nvSpPr>
        <p:spPr>
          <a:xfrm>
            <a:off x="-3" y="7253609"/>
            <a:ext cx="6818206" cy="586086"/>
          </a:xfrm>
          <a:prstGeom prst="rect">
            <a:avLst/>
          </a:prstGeom>
          <a:solidFill>
            <a:srgbClr val="C77362"/>
          </a:solidFill>
        </p:spPr>
        <p:txBody>
          <a:bodyPr anchor="ctr">
            <a:noAutofit/>
          </a:bodyPr>
          <a:lstStyle>
            <a:lvl1pPr marL="731838" indent="0" algn="l" defTabSz="755934" rtl="0" eaLnBrk="1" latinLnBrk="0" hangingPunct="1">
              <a:lnSpc>
                <a:spcPts val="3800"/>
              </a:lnSpc>
              <a:spcBef>
                <a:spcPts val="0"/>
              </a:spcBef>
              <a:buFont typeface="Arial" panose="020B0604020202020204" pitchFamily="34" charset="0"/>
              <a:buNone/>
              <a:tabLst/>
              <a:defRPr sz="3000" b="1" i="0" kern="1200" spc="0">
                <a:solidFill>
                  <a:schemeClr val="bg1"/>
                </a:solidFill>
                <a:latin typeface="Calibri" panose="020F0502020204030204" pitchFamily="34" charset="0"/>
                <a:ea typeface="Open Sans" panose="020B0606030504020204" pitchFamily="34" charset="0"/>
                <a:cs typeface="Calibri" panose="020F0502020204030204" pitchFamily="34" charset="0"/>
              </a:defRPr>
            </a:lvl1pPr>
            <a:lvl2pPr marL="385602" indent="0" algn="l" defTabSz="755934" rtl="0" eaLnBrk="1" latinLnBrk="0" hangingPunct="1">
              <a:lnSpc>
                <a:spcPct val="90000"/>
              </a:lnSpc>
              <a:spcBef>
                <a:spcPts val="413"/>
              </a:spcBef>
              <a:buFont typeface="Arial" panose="020B0604020202020204" pitchFamily="34" charset="0"/>
              <a:buNone/>
              <a:defRPr sz="3265" kern="1200">
                <a:solidFill>
                  <a:srgbClr val="011E3B"/>
                </a:solidFill>
                <a:latin typeface="Montserrat" pitchFamily="2" charset="77"/>
                <a:ea typeface="+mn-ea"/>
                <a:cs typeface="+mn-cs"/>
              </a:defRPr>
            </a:lvl2pPr>
            <a:lvl3pPr marL="771204" indent="0" algn="l" defTabSz="755934" rtl="0" eaLnBrk="1" latinLnBrk="0" hangingPunct="1">
              <a:lnSpc>
                <a:spcPct val="90000"/>
              </a:lnSpc>
              <a:spcBef>
                <a:spcPts val="413"/>
              </a:spcBef>
              <a:buFont typeface="Arial" panose="020B0604020202020204" pitchFamily="34" charset="0"/>
              <a:buNone/>
              <a:defRPr sz="3265" kern="1200">
                <a:solidFill>
                  <a:srgbClr val="011E3B"/>
                </a:solidFill>
                <a:latin typeface="Montserrat" pitchFamily="2" charset="77"/>
                <a:ea typeface="+mn-ea"/>
                <a:cs typeface="+mn-cs"/>
              </a:defRPr>
            </a:lvl3pPr>
            <a:lvl4pPr marL="1156806" indent="0" algn="l" defTabSz="755934" rtl="0" eaLnBrk="1" latinLnBrk="0" hangingPunct="1">
              <a:lnSpc>
                <a:spcPct val="90000"/>
              </a:lnSpc>
              <a:spcBef>
                <a:spcPts val="413"/>
              </a:spcBef>
              <a:buFont typeface="Arial" panose="020B0604020202020204" pitchFamily="34" charset="0"/>
              <a:buNone/>
              <a:defRPr sz="3265" kern="1200">
                <a:solidFill>
                  <a:srgbClr val="011E3B"/>
                </a:solidFill>
                <a:latin typeface="Montserrat" pitchFamily="2" charset="77"/>
                <a:ea typeface="+mn-ea"/>
                <a:cs typeface="+mn-cs"/>
              </a:defRPr>
            </a:lvl4pPr>
            <a:lvl5pPr marL="1542409" indent="0" algn="l" defTabSz="755934" rtl="0" eaLnBrk="1" latinLnBrk="0" hangingPunct="1">
              <a:lnSpc>
                <a:spcPct val="90000"/>
              </a:lnSpc>
              <a:spcBef>
                <a:spcPts val="413"/>
              </a:spcBef>
              <a:buFont typeface="Arial" panose="020B0604020202020204" pitchFamily="34" charset="0"/>
              <a:buNone/>
              <a:defRPr sz="3265" kern="1200">
                <a:solidFill>
                  <a:srgbClr val="011E3B"/>
                </a:solidFill>
                <a:latin typeface="Montserrat" pitchFamily="2" charset="77"/>
                <a:ea typeface="+mn-ea"/>
                <a:cs typeface="+mn-cs"/>
              </a:defRPr>
            </a:lvl5pPr>
            <a:lvl6pPr marL="2078820"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6pPr>
            <a:lvl7pPr marL="2456787"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7pPr>
            <a:lvl8pPr marL="2834754"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8pPr>
            <a:lvl9pPr marL="3212722"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9pPr>
          </a:lstStyle>
          <a:p>
            <a:pPr>
              <a:lnSpc>
                <a:spcPct val="100000"/>
              </a:lnSpc>
            </a:pPr>
            <a:r>
              <a:rPr lang="en-US" sz="2000" dirty="0"/>
              <a:t>Why is this important? </a:t>
            </a:r>
          </a:p>
        </p:txBody>
      </p:sp>
      <p:sp>
        <p:nvSpPr>
          <p:cNvPr id="4" name="TextBox 3">
            <a:extLst>
              <a:ext uri="{FF2B5EF4-FFF2-40B4-BE49-F238E27FC236}">
                <a16:creationId xmlns:a16="http://schemas.microsoft.com/office/drawing/2014/main" id="{A80305CD-DB57-6A57-27BC-A43C34400A30}"/>
              </a:ext>
            </a:extLst>
          </p:cNvPr>
          <p:cNvSpPr txBox="1"/>
          <p:nvPr/>
        </p:nvSpPr>
        <p:spPr>
          <a:xfrm>
            <a:off x="669321" y="1791465"/>
            <a:ext cx="5836064" cy="5355312"/>
          </a:xfrm>
          <a:prstGeom prst="rect">
            <a:avLst/>
          </a:prstGeom>
          <a:noFill/>
        </p:spPr>
        <p:txBody>
          <a:bodyPr wrap="square">
            <a:spAutoFit/>
          </a:bodyPr>
          <a:lstStyle/>
          <a:p>
            <a:r>
              <a:rPr lang="en-US" sz="1400" b="1" i="0" dirty="0">
                <a:solidFill>
                  <a:srgbClr val="0D0D0D"/>
                </a:solidFill>
                <a:effectLst/>
              </a:rPr>
              <a:t>The purpose of this workshop is to explore how storytelling can be used not only to design immersive experiences, but also to promote, communicate, and sell them effectively</a:t>
            </a:r>
          </a:p>
          <a:p>
            <a:endParaRPr lang="en-US" sz="1600" b="1" dirty="0">
              <a:solidFill>
                <a:srgbClr val="C77362"/>
              </a:solidFill>
            </a:endParaRPr>
          </a:p>
          <a:p>
            <a:r>
              <a:rPr lang="en-US" sz="1600" b="1" i="0" dirty="0">
                <a:solidFill>
                  <a:srgbClr val="C77362"/>
                </a:solidFill>
                <a:effectLst/>
              </a:rPr>
              <a:t>In film and literary tourism, the story itself is often the strongest marketing tool.</a:t>
            </a:r>
          </a:p>
          <a:p>
            <a:endParaRPr lang="en-US" sz="1400" dirty="0">
              <a:solidFill>
                <a:srgbClr val="0D0D0D"/>
              </a:solidFill>
            </a:endParaRPr>
          </a:p>
          <a:p>
            <a:r>
              <a:rPr lang="en-US" sz="1400" b="0" i="0" dirty="0">
                <a:solidFill>
                  <a:srgbClr val="0D0D0D"/>
                </a:solidFill>
                <a:effectLst/>
              </a:rPr>
              <a:t>Visitors are rarely motivated by a location alone—they are motivated by the opportunity to step into the world of a story they already love or are curious to discover. </a:t>
            </a:r>
          </a:p>
          <a:p>
            <a:endParaRPr lang="en-US" sz="1400" dirty="0">
              <a:solidFill>
                <a:srgbClr val="0D0D0D"/>
              </a:solidFill>
            </a:endParaRPr>
          </a:p>
          <a:p>
            <a:r>
              <a:rPr lang="en-US" sz="1400" b="0" i="0" dirty="0">
                <a:solidFill>
                  <a:srgbClr val="0D0D0D"/>
                </a:solidFill>
                <a:effectLst/>
              </a:rPr>
              <a:t>This workshop, therefore, focuses on how tourism businesses can translate narrative elements—characters, scenes, emotions, and plot moments—into compelling promotional messages and visitor journeys. </a:t>
            </a:r>
          </a:p>
          <a:p>
            <a:endParaRPr lang="en-US" sz="1400" dirty="0">
              <a:solidFill>
                <a:srgbClr val="0D0D0D"/>
              </a:solidFill>
            </a:endParaRPr>
          </a:p>
          <a:p>
            <a:r>
              <a:rPr lang="en-US" sz="1400" b="0" i="0" dirty="0">
                <a:solidFill>
                  <a:srgbClr val="0D0D0D"/>
                </a:solidFill>
                <a:effectLst/>
              </a:rPr>
              <a:t>Participants will examine how storytelling can shape promotional materials, social media content, booking descriptions, and on-site experiences so that potential visitors immediately understand what makes the experience special and why it is worth participating in.</a:t>
            </a:r>
          </a:p>
          <a:p>
            <a:endParaRPr lang="en-US" sz="1400" dirty="0">
              <a:solidFill>
                <a:srgbClr val="0D0D0D"/>
              </a:solidFill>
            </a:endParaRPr>
          </a:p>
          <a:p>
            <a:r>
              <a:rPr lang="en-US" sz="1400" b="0" i="0" dirty="0">
                <a:solidFill>
                  <a:srgbClr val="0D0D0D"/>
                </a:solidFill>
                <a:effectLst/>
              </a:rPr>
              <a:t>Rather than relying on traditional tourism advertising, this approach encourages businesses to use narrative-led promotion, where the story becomes the gateway that attracts visitors, builds emotional anticipation, and encourages participation.</a:t>
            </a:r>
            <a:endParaRPr lang="en-IE" sz="1400" dirty="0"/>
          </a:p>
        </p:txBody>
      </p:sp>
      <p:sp>
        <p:nvSpPr>
          <p:cNvPr id="6" name="TextBox 5">
            <a:extLst>
              <a:ext uri="{FF2B5EF4-FFF2-40B4-BE49-F238E27FC236}">
                <a16:creationId xmlns:a16="http://schemas.microsoft.com/office/drawing/2014/main" id="{663F4223-A99E-9AE6-FDDB-D8D2D890A0C9}"/>
              </a:ext>
            </a:extLst>
          </p:cNvPr>
          <p:cNvSpPr txBox="1"/>
          <p:nvPr/>
        </p:nvSpPr>
        <p:spPr>
          <a:xfrm>
            <a:off x="741469" y="7965158"/>
            <a:ext cx="5836064" cy="2492990"/>
          </a:xfrm>
          <a:prstGeom prst="rect">
            <a:avLst/>
          </a:prstGeom>
          <a:noFill/>
        </p:spPr>
        <p:txBody>
          <a:bodyPr wrap="square">
            <a:spAutoFit/>
          </a:bodyPr>
          <a:lstStyle/>
          <a:p>
            <a:r>
              <a:rPr lang="en-US" sz="1400" dirty="0"/>
              <a:t>Promoting immersive film and literary experiences requires a different approach from promoting traditional tourism products. Visitors are not simply looking for attractions; they are seeking </a:t>
            </a:r>
            <a:r>
              <a:rPr lang="en-US" sz="1400" b="1" dirty="0"/>
              <a:t>experiences that allow them to connect emotionally with stories, characters, and places they </a:t>
            </a:r>
            <a:r>
              <a:rPr lang="en-US" sz="1400" b="1" dirty="0" err="1"/>
              <a:t>recognise</a:t>
            </a:r>
            <a:r>
              <a:rPr lang="en-US" sz="1400" b="1" dirty="0"/>
              <a:t> from film or literature</a:t>
            </a:r>
            <a:r>
              <a:rPr lang="en-US" sz="1400" dirty="0"/>
              <a:t>. Understanding how storytelling can drive discovery and decision-making is therefore essential.</a:t>
            </a:r>
          </a:p>
          <a:p>
            <a:endParaRPr lang="en-US" sz="1400" dirty="0"/>
          </a:p>
          <a:p>
            <a:r>
              <a:rPr lang="en-US" sz="1600" b="1" dirty="0">
                <a:solidFill>
                  <a:srgbClr val="C77362"/>
                </a:solidFill>
              </a:rPr>
              <a:t>Stories Drive Travel Motivation</a:t>
            </a:r>
          </a:p>
          <a:p>
            <a:r>
              <a:rPr lang="en-US" sz="1400" dirty="0"/>
              <a:t>Many visitors travel specifically because they want to experience locations connected to stories they love. Films, television series, and novels often create powerful emotional connections with audiences. </a:t>
            </a:r>
          </a:p>
        </p:txBody>
      </p:sp>
    </p:spTree>
    <p:extLst>
      <p:ext uri="{BB962C8B-B14F-4D97-AF65-F5344CB8AC3E}">
        <p14:creationId xmlns:p14="http://schemas.microsoft.com/office/powerpoint/2010/main" val="194311117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4D446697-4D26-1CF0-9671-06DDE6DB94B9}"/>
              </a:ext>
            </a:extLst>
          </p:cNvPr>
          <p:cNvSpPr>
            <a:spLocks noGrp="1"/>
          </p:cNvSpPr>
          <p:nvPr>
            <p:ph type="sldNum" sz="quarter" idx="4"/>
          </p:nvPr>
        </p:nvSpPr>
        <p:spPr/>
        <p:txBody>
          <a:bodyPr/>
          <a:lstStyle/>
          <a:p>
            <a:fld id="{48F63A3B-78C7-47BE-AE5E-E10140E04643}" type="slidenum">
              <a:rPr lang="en-US" smtClean="0"/>
              <a:pPr/>
              <a:t>6</a:t>
            </a:fld>
            <a:endParaRPr lang="en-US" dirty="0"/>
          </a:p>
        </p:txBody>
      </p:sp>
      <p:sp>
        <p:nvSpPr>
          <p:cNvPr id="5" name="Text Placeholder 4">
            <a:extLst>
              <a:ext uri="{FF2B5EF4-FFF2-40B4-BE49-F238E27FC236}">
                <a16:creationId xmlns:a16="http://schemas.microsoft.com/office/drawing/2014/main" id="{76F9C727-5337-1B34-66AE-68F2F855BDE0}"/>
              </a:ext>
            </a:extLst>
          </p:cNvPr>
          <p:cNvSpPr txBox="1">
            <a:spLocks noGrp="1"/>
          </p:cNvSpPr>
          <p:nvPr>
            <p:ph type="body" sz="quarter" idx="64"/>
          </p:nvPr>
        </p:nvSpPr>
        <p:spPr>
          <a:xfrm>
            <a:off x="741362" y="912813"/>
            <a:ext cx="6076950" cy="7940635"/>
          </a:xfrm>
          <a:prstGeom prst="rect">
            <a:avLst/>
          </a:prstGeom>
          <a:noFill/>
        </p:spPr>
        <p:txBody>
          <a:bodyPr wrap="square">
            <a:spAutoFit/>
          </a:bodyPr>
          <a:lstStyle/>
          <a:p>
            <a:r>
              <a:rPr lang="en-US" sz="1400" dirty="0"/>
              <a:t>When these stories are linked to real places, those places become meaningful destinations. For example, fans travel to filming locations, author homes, landscapes described in novels, or towns that inspired fictional settings. Effective promotion highlights these connections and invites visitors to step into the narrative world.</a:t>
            </a:r>
          </a:p>
          <a:p>
            <a:endParaRPr lang="en-US" sz="1400" dirty="0"/>
          </a:p>
          <a:p>
            <a:r>
              <a:rPr lang="en-US" sz="1600" b="1" dirty="0">
                <a:solidFill>
                  <a:srgbClr val="C77362"/>
                </a:solidFill>
                <a:latin typeface="+mn-lt"/>
                <a:ea typeface="+mn-ea"/>
                <a:cs typeface="+mn-cs"/>
              </a:rPr>
              <a:t>Storytelling Creates Emotional Anticipation</a:t>
            </a:r>
          </a:p>
          <a:p>
            <a:r>
              <a:rPr lang="en-US" sz="1400" dirty="0"/>
              <a:t>Successful tourism promotion does more than provide information—it creates a sense of anticipation. When visitors encounter promotional content that references iconic scenes, characters, or story moments, they begin imagining themselves inside that experience. </a:t>
            </a:r>
          </a:p>
          <a:p>
            <a:endParaRPr lang="en-US" sz="1400" dirty="0"/>
          </a:p>
          <a:p>
            <a:r>
              <a:rPr lang="en-US" sz="1400" dirty="0"/>
              <a:t>This emotional anticipation is a powerful motivator in tourism decision-making. Instead of simply advertising a tour or attraction, storytelling allows businesses to frame their offer as a </a:t>
            </a:r>
            <a:r>
              <a:rPr lang="en-US" sz="1400" b="1" dirty="0"/>
              <a:t>narrative journey visitors can become part of</a:t>
            </a:r>
            <a:r>
              <a:rPr lang="en-US" sz="1400" dirty="0"/>
              <a:t>.</a:t>
            </a:r>
          </a:p>
          <a:p>
            <a:endParaRPr lang="en-US" sz="1400" dirty="0"/>
          </a:p>
          <a:p>
            <a:r>
              <a:rPr lang="en-US" sz="1600" b="1" dirty="0">
                <a:solidFill>
                  <a:srgbClr val="C77362"/>
                </a:solidFill>
                <a:latin typeface="+mn-lt"/>
                <a:ea typeface="+mn-ea"/>
                <a:cs typeface="+mn-cs"/>
              </a:rPr>
              <a:t>Immersive Experiences Need Clear Communication</a:t>
            </a:r>
          </a:p>
          <a:p>
            <a:r>
              <a:rPr lang="en-US" sz="1400" dirty="0"/>
              <a:t>Immersive experiences can sometimes be difficult to explain. Words such as “immersive,” “interactive,” or “experiential” may sound appealing but may not clearly convey what the visitor will actually do. Effective storytelling in promotion helps clarify the experience by describing moments, actions, and interactions that visitors will </a:t>
            </a:r>
            <a:r>
              <a:rPr lang="en-US" sz="1400" dirty="0" err="1"/>
              <a:t>recognise</a:t>
            </a:r>
            <a:r>
              <a:rPr lang="en-US" sz="1400" dirty="0"/>
              <a:t> and understand.</a:t>
            </a:r>
          </a:p>
          <a:p>
            <a:endParaRPr lang="en-US" sz="1400" dirty="0"/>
          </a:p>
          <a:p>
            <a:r>
              <a:rPr lang="en-US" sz="1400" dirty="0"/>
              <a:t>For example, rather than saying “interactive literary experience,” a promotional message might say:</a:t>
            </a:r>
          </a:p>
          <a:p>
            <a:endParaRPr lang="en-US" sz="1400" dirty="0"/>
          </a:p>
          <a:p>
            <a:r>
              <a:rPr lang="en-US" sz="1400" b="1" i="1" dirty="0"/>
              <a:t>"Step into the world of the novel and follow the footsteps of its characters through the streets where the story unfolds.“</a:t>
            </a:r>
          </a:p>
          <a:p>
            <a:endParaRPr lang="en-US" sz="1400" dirty="0"/>
          </a:p>
          <a:p>
            <a:r>
              <a:rPr lang="en-US" sz="1400" dirty="0"/>
              <a:t>This approach helps potential visitors </a:t>
            </a:r>
            <a:r>
              <a:rPr lang="en-US" sz="1400" dirty="0" err="1"/>
              <a:t>visualise</a:t>
            </a:r>
            <a:r>
              <a:rPr lang="en-US" sz="1400" dirty="0"/>
              <a:t> the experience before they arrive.</a:t>
            </a:r>
          </a:p>
          <a:p>
            <a:endParaRPr lang="en-US" sz="1400" dirty="0"/>
          </a:p>
          <a:p>
            <a:r>
              <a:rPr lang="en-US" sz="1600" b="1" dirty="0">
                <a:solidFill>
                  <a:srgbClr val="C77362"/>
                </a:solidFill>
                <a:latin typeface="+mn-lt"/>
                <a:ea typeface="+mn-ea"/>
                <a:cs typeface="+mn-cs"/>
              </a:rPr>
              <a:t>Storytelling Encourages Sharing and Word-of-Mouth</a:t>
            </a:r>
          </a:p>
          <a:p>
            <a:r>
              <a:rPr lang="en-US" sz="1400" dirty="0"/>
              <a:t>Immersive experiences naturally generate moments visitors want to share with others. Photos, videos, and social media posts become part of the promotional ecosystem. When storytelling is central to the experience, visitors are more likely to describe and share their journey, helping attract new audiences organically.</a:t>
            </a:r>
          </a:p>
        </p:txBody>
      </p:sp>
    </p:spTree>
    <p:extLst>
      <p:ext uri="{BB962C8B-B14F-4D97-AF65-F5344CB8AC3E}">
        <p14:creationId xmlns:p14="http://schemas.microsoft.com/office/powerpoint/2010/main" val="285293530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FB84F7D-0506-32DC-7EA4-1E4246A5337D}"/>
            </a:ext>
          </a:extLst>
        </p:cNvPr>
        <p:cNvGrpSpPr/>
        <p:nvPr/>
      </p:nvGrpSpPr>
      <p:grpSpPr>
        <a:xfrm>
          <a:off x="0" y="0"/>
          <a:ext cx="0" cy="0"/>
          <a:chOff x="0" y="0"/>
          <a:chExt cx="0" cy="0"/>
        </a:xfrm>
      </p:grpSpPr>
      <p:sp>
        <p:nvSpPr>
          <p:cNvPr id="4" name="Text Placeholder 3">
            <a:extLst>
              <a:ext uri="{FF2B5EF4-FFF2-40B4-BE49-F238E27FC236}">
                <a16:creationId xmlns:a16="http://schemas.microsoft.com/office/drawing/2014/main" id="{4374E5C2-3B12-FA79-30F1-3FE84765B244}"/>
              </a:ext>
            </a:extLst>
          </p:cNvPr>
          <p:cNvSpPr>
            <a:spLocks noGrp="1"/>
          </p:cNvSpPr>
          <p:nvPr>
            <p:ph type="body" sz="quarter" idx="61"/>
          </p:nvPr>
        </p:nvSpPr>
        <p:spPr>
          <a:xfrm>
            <a:off x="0" y="230181"/>
            <a:ext cx="6337946" cy="673767"/>
          </a:xfrm>
          <a:prstGeom prst="rect">
            <a:avLst/>
          </a:prstGeom>
          <a:solidFill>
            <a:srgbClr val="75504C"/>
          </a:solidFill>
        </p:spPr>
        <p:txBody>
          <a:bodyPr/>
          <a:lstStyle/>
          <a:p>
            <a:pPr>
              <a:lnSpc>
                <a:spcPct val="100000"/>
              </a:lnSpc>
            </a:pPr>
            <a:r>
              <a:rPr lang="en-US" sz="2000" dirty="0"/>
              <a:t>Key Challenges</a:t>
            </a:r>
          </a:p>
        </p:txBody>
      </p:sp>
      <p:sp>
        <p:nvSpPr>
          <p:cNvPr id="5" name="Text Placeholder 4">
            <a:extLst>
              <a:ext uri="{FF2B5EF4-FFF2-40B4-BE49-F238E27FC236}">
                <a16:creationId xmlns:a16="http://schemas.microsoft.com/office/drawing/2014/main" id="{0205467D-4A56-55E2-CE82-6EFEF749FBF1}"/>
              </a:ext>
            </a:extLst>
          </p:cNvPr>
          <p:cNvSpPr>
            <a:spLocks noGrp="1"/>
          </p:cNvSpPr>
          <p:nvPr>
            <p:ph type="body" sz="quarter" idx="64"/>
          </p:nvPr>
        </p:nvSpPr>
        <p:spPr>
          <a:xfrm>
            <a:off x="753076" y="903948"/>
            <a:ext cx="6276279" cy="7187048"/>
          </a:xfrm>
          <a:prstGeom prst="rect">
            <a:avLst/>
          </a:prstGeom>
        </p:spPr>
        <p:txBody>
          <a:bodyPr numCol="1"/>
          <a:lstStyle/>
          <a:p>
            <a:endParaRPr lang="en-IE" sz="1400" dirty="0">
              <a:solidFill>
                <a:schemeClr val="tx1">
                  <a:lumMod val="75000"/>
                  <a:lumOff val="25000"/>
                </a:schemeClr>
              </a:solidFill>
            </a:endParaRPr>
          </a:p>
          <a:p>
            <a:r>
              <a:rPr lang="en-US" sz="1400" dirty="0">
                <a:solidFill>
                  <a:schemeClr val="tx1">
                    <a:lumMod val="85000"/>
                    <a:lumOff val="15000"/>
                  </a:schemeClr>
                </a:solidFill>
              </a:rPr>
              <a:t>Promoting immersive film and literary tourism experiences can present several challenges, particularly for small tourism businesses with limited resources or marketing capacity.</a:t>
            </a:r>
          </a:p>
          <a:p>
            <a:endParaRPr lang="en-US" sz="1400" dirty="0">
              <a:solidFill>
                <a:schemeClr val="tx1">
                  <a:lumMod val="85000"/>
                  <a:lumOff val="15000"/>
                </a:schemeClr>
              </a:solidFill>
            </a:endParaRPr>
          </a:p>
          <a:p>
            <a:r>
              <a:rPr lang="en-US" sz="1800" b="1" dirty="0">
                <a:solidFill>
                  <a:srgbClr val="75504C"/>
                </a:solidFill>
              </a:rPr>
              <a:t>Challenges</a:t>
            </a:r>
          </a:p>
          <a:p>
            <a:endParaRPr lang="en-US" sz="1400" dirty="0">
              <a:solidFill>
                <a:srgbClr val="75504C"/>
              </a:solidFill>
            </a:endParaRPr>
          </a:p>
          <a:p>
            <a:pPr marL="285750" indent="-285750">
              <a:buFont typeface="Wingdings" panose="05000000000000000000" pitchFamily="2" charset="2"/>
              <a:buChar char="v"/>
            </a:pPr>
            <a:r>
              <a:rPr lang="en-US" sz="1600" b="1" dirty="0">
                <a:solidFill>
                  <a:srgbClr val="75504C"/>
                </a:solidFill>
              </a:rPr>
              <a:t>Explaining Immersive Experiences Clearly</a:t>
            </a:r>
          </a:p>
          <a:p>
            <a:pPr marL="285750" indent="-285750">
              <a:buFont typeface="Wingdings" panose="05000000000000000000" pitchFamily="2" charset="2"/>
              <a:buChar char="v"/>
            </a:pPr>
            <a:endParaRPr lang="en-US" sz="1400" b="1" dirty="0">
              <a:solidFill>
                <a:schemeClr val="tx1">
                  <a:lumMod val="85000"/>
                  <a:lumOff val="15000"/>
                </a:schemeClr>
              </a:solidFill>
            </a:endParaRPr>
          </a:p>
          <a:p>
            <a:r>
              <a:rPr lang="en-US" sz="1400" dirty="0">
                <a:solidFill>
                  <a:schemeClr val="tx1">
                    <a:lumMod val="85000"/>
                    <a:lumOff val="15000"/>
                  </a:schemeClr>
                </a:solidFill>
              </a:rPr>
              <a:t>Immersive experiences are still relatively new in many tourism markets. Visitors may not immediately understand what an immersive experience involves or how it differs from a traditional tour or museum visit. Businesses must therefore communicate clearly what visitors will see, hear, or do, using storytelling examples rather than abstract descriptions.</a:t>
            </a:r>
          </a:p>
          <a:p>
            <a:pPr marL="285750" indent="-285750">
              <a:buFont typeface="Wingdings" panose="05000000000000000000" pitchFamily="2" charset="2"/>
              <a:buChar char="v"/>
            </a:pPr>
            <a:endParaRPr lang="en-US" sz="1600" b="1" dirty="0">
              <a:solidFill>
                <a:srgbClr val="75504C"/>
              </a:solidFill>
            </a:endParaRPr>
          </a:p>
          <a:p>
            <a:pPr marL="285750" indent="-285750">
              <a:buFont typeface="Wingdings" panose="05000000000000000000" pitchFamily="2" charset="2"/>
              <a:buChar char="v"/>
            </a:pPr>
            <a:r>
              <a:rPr lang="en-US" sz="1600" b="1" dirty="0">
                <a:solidFill>
                  <a:srgbClr val="75504C"/>
                </a:solidFill>
              </a:rPr>
              <a:t>Translating Stories into Promotional Messages</a:t>
            </a:r>
          </a:p>
          <a:p>
            <a:endParaRPr lang="en-US" sz="1400" b="1" dirty="0">
              <a:solidFill>
                <a:schemeClr val="tx1">
                  <a:lumMod val="85000"/>
                  <a:lumOff val="15000"/>
                </a:schemeClr>
              </a:solidFill>
            </a:endParaRPr>
          </a:p>
          <a:p>
            <a:r>
              <a:rPr lang="en-US" sz="1400" dirty="0">
                <a:solidFill>
                  <a:schemeClr val="tx1">
                    <a:lumMod val="85000"/>
                    <a:lumOff val="15000"/>
                  </a:schemeClr>
                </a:solidFill>
              </a:rPr>
              <a:t>Another challenge is converting complex narratives into short, engaging promotional messages. Films and novels often contain rich and detailed stories, but promotional content must capture attention quickly. Businesses must identify the most compelling elements of the story—such as a key character, dramatic moment, or setting—and use those elements as entry points for visitors.</a:t>
            </a:r>
          </a:p>
          <a:p>
            <a:endParaRPr lang="en-US" sz="1400" dirty="0">
              <a:solidFill>
                <a:schemeClr val="tx1">
                  <a:lumMod val="85000"/>
                  <a:lumOff val="15000"/>
                </a:schemeClr>
              </a:solidFill>
            </a:endParaRPr>
          </a:p>
          <a:p>
            <a:pPr marL="285750" indent="-285750">
              <a:buFont typeface="Wingdings" panose="05000000000000000000" pitchFamily="2" charset="2"/>
              <a:buChar char="v"/>
            </a:pPr>
            <a:r>
              <a:rPr lang="en-US" sz="1600" b="1" dirty="0">
                <a:solidFill>
                  <a:srgbClr val="75504C"/>
                </a:solidFill>
              </a:rPr>
              <a:t>Competing for Attention in a Crowded Digital Environment</a:t>
            </a:r>
          </a:p>
          <a:p>
            <a:pPr marL="285750" indent="-285750">
              <a:buFont typeface="Wingdings" panose="05000000000000000000" pitchFamily="2" charset="2"/>
              <a:buChar char="v"/>
            </a:pPr>
            <a:endParaRPr lang="en-US" sz="1400" b="1" dirty="0">
              <a:solidFill>
                <a:schemeClr val="tx1">
                  <a:lumMod val="85000"/>
                  <a:lumOff val="15000"/>
                </a:schemeClr>
              </a:solidFill>
            </a:endParaRPr>
          </a:p>
          <a:p>
            <a:r>
              <a:rPr lang="en-US" sz="1400" dirty="0">
                <a:solidFill>
                  <a:schemeClr val="tx1">
                    <a:lumMod val="85000"/>
                    <a:lumOff val="15000"/>
                  </a:schemeClr>
                </a:solidFill>
              </a:rPr>
              <a:t>Tourism businesses today compete for attention across multiple digital platforms including social media, travel blogs, booking platforms, and tourism websites. Standing out requires compelling content that captures attention quickly. Story-based promotion can be highly effective, but it requires creativity and consistency.</a:t>
            </a:r>
          </a:p>
          <a:p>
            <a:pPr marL="285750" indent="-285750">
              <a:buFont typeface="Wingdings" panose="05000000000000000000" pitchFamily="2" charset="2"/>
              <a:buChar char="v"/>
            </a:pPr>
            <a:endParaRPr lang="en-US" sz="1400" dirty="0">
              <a:solidFill>
                <a:schemeClr val="tx1">
                  <a:lumMod val="85000"/>
                  <a:lumOff val="15000"/>
                </a:schemeClr>
              </a:solidFill>
            </a:endParaRPr>
          </a:p>
          <a:p>
            <a:pPr marL="285750" indent="-285750">
              <a:buFont typeface="Wingdings" panose="05000000000000000000" pitchFamily="2" charset="2"/>
              <a:buChar char="v"/>
            </a:pPr>
            <a:r>
              <a:rPr lang="en-US" sz="1600" b="1" dirty="0">
                <a:solidFill>
                  <a:srgbClr val="75504C"/>
                </a:solidFill>
              </a:rPr>
              <a:t>Limited Marketing Resources</a:t>
            </a:r>
          </a:p>
          <a:p>
            <a:pPr marL="285750" indent="-285750">
              <a:buFont typeface="Wingdings" panose="05000000000000000000" pitchFamily="2" charset="2"/>
              <a:buChar char="v"/>
            </a:pPr>
            <a:endParaRPr lang="en-US" sz="1400" b="1" dirty="0">
              <a:solidFill>
                <a:schemeClr val="tx1">
                  <a:lumMod val="85000"/>
                  <a:lumOff val="15000"/>
                </a:schemeClr>
              </a:solidFill>
            </a:endParaRPr>
          </a:p>
          <a:p>
            <a:r>
              <a:rPr lang="en-US" sz="1400" dirty="0">
                <a:solidFill>
                  <a:schemeClr val="tx1">
                    <a:lumMod val="85000"/>
                    <a:lumOff val="15000"/>
                  </a:schemeClr>
                </a:solidFill>
              </a:rPr>
              <a:t>Many small tourism businesses do not have dedicated marketing teams or large advertising budgets. This can make it difficult to produce professional promotional materials or maintain a consistent online presence. However, storytelling-based promotion can often be achieved with simple tools, such as short videos, blog posts, or narrated images.</a:t>
            </a:r>
          </a:p>
          <a:p>
            <a:pPr marL="285750" indent="-285750">
              <a:buFont typeface="Wingdings" panose="05000000000000000000" pitchFamily="2" charset="2"/>
              <a:buChar char="v"/>
            </a:pPr>
            <a:endParaRPr lang="en-US" sz="1400" dirty="0">
              <a:solidFill>
                <a:schemeClr val="tx1">
                  <a:lumMod val="85000"/>
                  <a:lumOff val="15000"/>
                </a:schemeClr>
              </a:solidFill>
            </a:endParaRPr>
          </a:p>
          <a:p>
            <a:pPr marL="285750" indent="-285750">
              <a:buFont typeface="Wingdings" panose="05000000000000000000" pitchFamily="2" charset="2"/>
              <a:buChar char="v"/>
            </a:pPr>
            <a:r>
              <a:rPr lang="en-US" sz="1600" b="1" dirty="0">
                <a:solidFill>
                  <a:srgbClr val="75504C"/>
                </a:solidFill>
              </a:rPr>
              <a:t>Converting Interest into Bookings</a:t>
            </a:r>
          </a:p>
          <a:p>
            <a:pPr marL="285750" indent="-285750">
              <a:buFont typeface="Wingdings" panose="05000000000000000000" pitchFamily="2" charset="2"/>
              <a:buChar char="v"/>
            </a:pPr>
            <a:endParaRPr lang="en-US" sz="1400" b="1" dirty="0">
              <a:solidFill>
                <a:schemeClr val="tx1">
                  <a:lumMod val="85000"/>
                  <a:lumOff val="15000"/>
                </a:schemeClr>
              </a:solidFill>
            </a:endParaRPr>
          </a:p>
          <a:p>
            <a:r>
              <a:rPr lang="en-US" sz="1400" dirty="0">
                <a:solidFill>
                  <a:schemeClr val="tx1">
                    <a:lumMod val="85000"/>
                    <a:lumOff val="15000"/>
                  </a:schemeClr>
                </a:solidFill>
              </a:rPr>
              <a:t>Even when visitors find an experience interesting, they may hesitate to book if the process is unclear or complicated. Ensuring that storytelling promotion leads smoothly into booking systems, clear pricing, and easy participation is an important step in turning curiosity into action.</a:t>
            </a:r>
          </a:p>
        </p:txBody>
      </p:sp>
      <p:sp>
        <p:nvSpPr>
          <p:cNvPr id="6" name="Slide Number Placeholder 5">
            <a:extLst>
              <a:ext uri="{FF2B5EF4-FFF2-40B4-BE49-F238E27FC236}">
                <a16:creationId xmlns:a16="http://schemas.microsoft.com/office/drawing/2014/main" id="{A1D9B929-93BB-B36E-9A67-B003110127BB}"/>
              </a:ext>
            </a:extLst>
          </p:cNvPr>
          <p:cNvSpPr>
            <a:spLocks noGrp="1"/>
          </p:cNvSpPr>
          <p:nvPr>
            <p:ph type="sldNum" sz="quarter" idx="4"/>
          </p:nvPr>
        </p:nvSpPr>
        <p:spPr>
          <a:xfrm>
            <a:off x="7029356" y="10205254"/>
            <a:ext cx="361037" cy="569240"/>
          </a:xfrm>
        </p:spPr>
        <p:txBody>
          <a:bodyPr/>
          <a:lstStyle/>
          <a:p>
            <a:fld id="{48F63A3B-78C7-47BE-AE5E-E10140E04643}" type="slidenum">
              <a:rPr lang="en-US" smtClean="0"/>
              <a:pPr/>
              <a:t>7</a:t>
            </a:fld>
            <a:endParaRPr lang="en-US" dirty="0"/>
          </a:p>
        </p:txBody>
      </p:sp>
      <p:sp>
        <p:nvSpPr>
          <p:cNvPr id="9" name="Freeform 2">
            <a:extLst>
              <a:ext uri="{FF2B5EF4-FFF2-40B4-BE49-F238E27FC236}">
                <a16:creationId xmlns:a16="http://schemas.microsoft.com/office/drawing/2014/main" id="{06086573-D6E7-7719-9199-447DE225DF14}"/>
              </a:ext>
            </a:extLst>
          </p:cNvPr>
          <p:cNvSpPr/>
          <p:nvPr/>
        </p:nvSpPr>
        <p:spPr>
          <a:xfrm rot="10800000">
            <a:off x="68524" y="3142664"/>
            <a:ext cx="661340" cy="505213"/>
          </a:xfrm>
          <a:custGeom>
            <a:avLst/>
            <a:gdLst>
              <a:gd name="connsiteX0" fmla="*/ 1566605 w 7606226"/>
              <a:gd name="connsiteY0" fmla="*/ 892116 h 4748702"/>
              <a:gd name="connsiteX1" fmla="*/ 5989334 w 7606226"/>
              <a:gd name="connsiteY1" fmla="*/ 892116 h 4748702"/>
              <a:gd name="connsiteX2" fmla="*/ 7606227 w 7606226"/>
              <a:gd name="connsiteY2" fmla="*/ 2509008 h 4748702"/>
              <a:gd name="connsiteX3" fmla="*/ 7606227 w 7606226"/>
              <a:gd name="connsiteY3" fmla="*/ 4748703 h 4748702"/>
              <a:gd name="connsiteX4" fmla="*/ 5989334 w 7606226"/>
              <a:gd name="connsiteY4" fmla="*/ 3131733 h 4748702"/>
              <a:gd name="connsiteX5" fmla="*/ 1566605 w 7606226"/>
              <a:gd name="connsiteY5" fmla="*/ 3131733 h 4748702"/>
              <a:gd name="connsiteX6" fmla="*/ 1566605 w 7606226"/>
              <a:gd name="connsiteY6" fmla="*/ 4023693 h 4748702"/>
              <a:gd name="connsiteX7" fmla="*/ 0 w 7606226"/>
              <a:gd name="connsiteY7" fmla="*/ 2012041 h 4748702"/>
              <a:gd name="connsiteX8" fmla="*/ 1566605 w 7606226"/>
              <a:gd name="connsiteY8" fmla="*/ 0 h 4748702"/>
              <a:gd name="connsiteX9" fmla="*/ 1566605 w 7606226"/>
              <a:gd name="connsiteY9" fmla="*/ 892116 h 474870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7606226" h="4748702">
                <a:moveTo>
                  <a:pt x="1566605" y="892116"/>
                </a:moveTo>
                <a:lnTo>
                  <a:pt x="5989334" y="892116"/>
                </a:lnTo>
                <a:cubicBezTo>
                  <a:pt x="6882227" y="892116"/>
                  <a:pt x="7606227" y="1616037"/>
                  <a:pt x="7606227" y="2509008"/>
                </a:cubicBezTo>
                <a:lnTo>
                  <a:pt x="7606227" y="4748703"/>
                </a:lnTo>
                <a:cubicBezTo>
                  <a:pt x="7606227" y="3855888"/>
                  <a:pt x="6882227" y="3131733"/>
                  <a:pt x="5989334" y="3131733"/>
                </a:cubicBezTo>
                <a:lnTo>
                  <a:pt x="1566605" y="3131733"/>
                </a:lnTo>
                <a:lnTo>
                  <a:pt x="1566605" y="4023693"/>
                </a:lnTo>
                <a:cubicBezTo>
                  <a:pt x="1566605" y="4023693"/>
                  <a:pt x="0" y="2012041"/>
                  <a:pt x="0" y="2012041"/>
                </a:cubicBezTo>
                <a:lnTo>
                  <a:pt x="1566605" y="0"/>
                </a:lnTo>
                <a:lnTo>
                  <a:pt x="1566605" y="892116"/>
                </a:lnTo>
                <a:close/>
              </a:path>
            </a:pathLst>
          </a:custGeom>
          <a:gradFill>
            <a:gsLst>
              <a:gs pos="0">
                <a:srgbClr val="BF8146"/>
              </a:gs>
              <a:gs pos="74000">
                <a:srgbClr val="75504C"/>
              </a:gs>
              <a:gs pos="30000">
                <a:srgbClr val="C77362"/>
              </a:gs>
              <a:gs pos="100000">
                <a:srgbClr val="75504C"/>
              </a:gs>
            </a:gsLst>
            <a:lin ang="5400000" scaled="1"/>
          </a:gradFill>
          <a:ln w="9358" cap="flat">
            <a:noFill/>
            <a:prstDash val="solid"/>
            <a:miter/>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endParaRPr lang="en-GB" dirty="0"/>
          </a:p>
        </p:txBody>
      </p:sp>
    </p:spTree>
    <p:extLst>
      <p:ext uri="{BB962C8B-B14F-4D97-AF65-F5344CB8AC3E}">
        <p14:creationId xmlns:p14="http://schemas.microsoft.com/office/powerpoint/2010/main" val="415790515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FAA259A-72A1-B204-2872-1742EF0178BF}"/>
            </a:ext>
          </a:extLst>
        </p:cNvPr>
        <p:cNvGrpSpPr/>
        <p:nvPr/>
      </p:nvGrpSpPr>
      <p:grpSpPr>
        <a:xfrm>
          <a:off x="0" y="0"/>
          <a:ext cx="0" cy="0"/>
          <a:chOff x="0" y="0"/>
          <a:chExt cx="0" cy="0"/>
        </a:xfrm>
      </p:grpSpPr>
      <p:sp>
        <p:nvSpPr>
          <p:cNvPr id="4" name="Text Placeholder 3">
            <a:extLst>
              <a:ext uri="{FF2B5EF4-FFF2-40B4-BE49-F238E27FC236}">
                <a16:creationId xmlns:a16="http://schemas.microsoft.com/office/drawing/2014/main" id="{9AC4F919-C14F-C867-D893-DCE1F4128313}"/>
              </a:ext>
            </a:extLst>
          </p:cNvPr>
          <p:cNvSpPr>
            <a:spLocks noGrp="1"/>
          </p:cNvSpPr>
          <p:nvPr>
            <p:ph type="body" sz="quarter" idx="61"/>
          </p:nvPr>
        </p:nvSpPr>
        <p:spPr>
          <a:xfrm>
            <a:off x="0" y="230181"/>
            <a:ext cx="6337946" cy="673767"/>
          </a:xfrm>
          <a:prstGeom prst="rect">
            <a:avLst/>
          </a:prstGeom>
          <a:solidFill>
            <a:srgbClr val="C77362"/>
          </a:solidFill>
        </p:spPr>
        <p:txBody>
          <a:bodyPr/>
          <a:lstStyle/>
          <a:p>
            <a:pPr>
              <a:lnSpc>
                <a:spcPct val="100000"/>
              </a:lnSpc>
            </a:pPr>
            <a:r>
              <a:rPr lang="en-US" sz="2000" dirty="0"/>
              <a:t>Key Opportunities</a:t>
            </a:r>
          </a:p>
        </p:txBody>
      </p:sp>
      <p:sp>
        <p:nvSpPr>
          <p:cNvPr id="5" name="Text Placeholder 4">
            <a:extLst>
              <a:ext uri="{FF2B5EF4-FFF2-40B4-BE49-F238E27FC236}">
                <a16:creationId xmlns:a16="http://schemas.microsoft.com/office/drawing/2014/main" id="{A75FD463-2321-8444-C3C0-D658635B9BCE}"/>
              </a:ext>
            </a:extLst>
          </p:cNvPr>
          <p:cNvSpPr>
            <a:spLocks noGrp="1"/>
          </p:cNvSpPr>
          <p:nvPr>
            <p:ph type="body" sz="quarter" idx="64"/>
          </p:nvPr>
        </p:nvSpPr>
        <p:spPr>
          <a:xfrm>
            <a:off x="741470" y="1143474"/>
            <a:ext cx="6076734" cy="7187048"/>
          </a:xfrm>
          <a:prstGeom prst="rect">
            <a:avLst/>
          </a:prstGeom>
        </p:spPr>
        <p:txBody>
          <a:bodyPr numCol="1"/>
          <a:lstStyle/>
          <a:p>
            <a:r>
              <a:rPr lang="en-US" sz="1400" dirty="0">
                <a:solidFill>
                  <a:schemeClr val="tx1">
                    <a:lumMod val="85000"/>
                    <a:lumOff val="15000"/>
                  </a:schemeClr>
                </a:solidFill>
              </a:rPr>
              <a:t>Despite these challenges, storytelling provides powerful opportunities for tourism businesses seeking to promote immersive film and literary experiences.</a:t>
            </a:r>
          </a:p>
          <a:p>
            <a:endParaRPr lang="en-US" sz="1400" dirty="0">
              <a:solidFill>
                <a:schemeClr val="tx1">
                  <a:lumMod val="85000"/>
                  <a:lumOff val="15000"/>
                </a:schemeClr>
              </a:solidFill>
            </a:endParaRPr>
          </a:p>
          <a:p>
            <a:pPr marL="285750" indent="-285750">
              <a:buFont typeface="Wingdings" panose="05000000000000000000" pitchFamily="2" charset="2"/>
              <a:buChar char="v"/>
            </a:pPr>
            <a:r>
              <a:rPr lang="en-US" sz="1600" b="1" dirty="0">
                <a:solidFill>
                  <a:srgbClr val="C77362"/>
                </a:solidFill>
              </a:rPr>
              <a:t>The Story is Already the Attraction</a:t>
            </a:r>
          </a:p>
          <a:p>
            <a:endParaRPr lang="en-US" sz="1400" b="1" dirty="0">
              <a:solidFill>
                <a:schemeClr val="tx1">
                  <a:lumMod val="85000"/>
                  <a:lumOff val="15000"/>
                </a:schemeClr>
              </a:solidFill>
            </a:endParaRPr>
          </a:p>
          <a:p>
            <a:r>
              <a:rPr lang="en-US" sz="1400" dirty="0">
                <a:solidFill>
                  <a:schemeClr val="tx1">
                    <a:lumMod val="85000"/>
                    <a:lumOff val="15000"/>
                  </a:schemeClr>
                </a:solidFill>
              </a:rPr>
              <a:t>Unlike many tourism products that must create a narrative from scratch, film and literary tourism already has a built-in storytelling foundation. Popular books, films, and television series have established characters, settings, and narratives that audiences </a:t>
            </a:r>
            <a:r>
              <a:rPr lang="en-US" sz="1400" dirty="0" err="1">
                <a:solidFill>
                  <a:schemeClr val="tx1">
                    <a:lumMod val="85000"/>
                    <a:lumOff val="15000"/>
                  </a:schemeClr>
                </a:solidFill>
              </a:rPr>
              <a:t>recognise</a:t>
            </a:r>
            <a:r>
              <a:rPr lang="en-US" sz="1400" dirty="0">
                <a:solidFill>
                  <a:schemeClr val="tx1">
                    <a:lumMod val="85000"/>
                    <a:lumOff val="15000"/>
                  </a:schemeClr>
                </a:solidFill>
              </a:rPr>
              <a:t>. Tourism experiences can build on this existing emotional connection, allowing visitors to continue their relationship with the story in a real-world setting.</a:t>
            </a:r>
          </a:p>
          <a:p>
            <a:endParaRPr lang="en-US" sz="1400" dirty="0">
              <a:solidFill>
                <a:schemeClr val="tx1">
                  <a:lumMod val="85000"/>
                  <a:lumOff val="15000"/>
                </a:schemeClr>
              </a:solidFill>
            </a:endParaRPr>
          </a:p>
          <a:p>
            <a:pPr marL="285750" indent="-285750">
              <a:buFont typeface="Wingdings" panose="05000000000000000000" pitchFamily="2" charset="2"/>
              <a:buChar char="v"/>
            </a:pPr>
            <a:r>
              <a:rPr lang="en-US" sz="1600" b="1" dirty="0">
                <a:solidFill>
                  <a:srgbClr val="C77362"/>
                </a:solidFill>
              </a:rPr>
              <a:t>Narrative-Based Promotion is Highly Engaging</a:t>
            </a:r>
          </a:p>
          <a:p>
            <a:endParaRPr lang="en-US" sz="1400" b="1" dirty="0">
              <a:solidFill>
                <a:schemeClr val="tx1">
                  <a:lumMod val="85000"/>
                  <a:lumOff val="15000"/>
                </a:schemeClr>
              </a:solidFill>
            </a:endParaRPr>
          </a:p>
          <a:p>
            <a:r>
              <a:rPr lang="en-US" sz="1400" dirty="0">
                <a:solidFill>
                  <a:schemeClr val="tx1">
                    <a:lumMod val="85000"/>
                    <a:lumOff val="15000"/>
                  </a:schemeClr>
                </a:solidFill>
              </a:rPr>
              <a:t>Story-based marketing often performs better than traditional advertising because it engages audiences emotionally. Instead of simply presenting information, narrative promotion invites audiences into a story. For example, a short video showing a character walking through a filming location or a guide reading a passage from a novel at a real site can immediately capture attention.</a:t>
            </a:r>
          </a:p>
          <a:p>
            <a:endParaRPr lang="en-US" sz="1400" dirty="0">
              <a:solidFill>
                <a:schemeClr val="tx1">
                  <a:lumMod val="85000"/>
                  <a:lumOff val="15000"/>
                </a:schemeClr>
              </a:solidFill>
            </a:endParaRPr>
          </a:p>
          <a:p>
            <a:pPr marL="285750" indent="-285750">
              <a:buFont typeface="Wingdings" panose="05000000000000000000" pitchFamily="2" charset="2"/>
              <a:buChar char="v"/>
            </a:pPr>
            <a:r>
              <a:rPr lang="en-US" sz="1600" b="1" dirty="0">
                <a:solidFill>
                  <a:srgbClr val="C77362"/>
                </a:solidFill>
              </a:rPr>
              <a:t>Social Media Amplifies Storytelling</a:t>
            </a:r>
          </a:p>
          <a:p>
            <a:endParaRPr lang="en-US" sz="1400" b="1" dirty="0">
              <a:solidFill>
                <a:schemeClr val="tx1">
                  <a:lumMod val="85000"/>
                  <a:lumOff val="15000"/>
                </a:schemeClr>
              </a:solidFill>
            </a:endParaRPr>
          </a:p>
          <a:p>
            <a:r>
              <a:rPr lang="en-US" sz="1400" dirty="0">
                <a:solidFill>
                  <a:schemeClr val="tx1">
                    <a:lumMod val="85000"/>
                    <a:lumOff val="15000"/>
                  </a:schemeClr>
                </a:solidFill>
              </a:rPr>
              <a:t>Social media platforms are particularly well suited to storytelling promotion. Short videos, behind-the-scenes content, character reenactments, and location-based storytelling can reach large audiences quickly. Visitors who participate in immersive experiences often share their own photos and videos online, helping extend the promotional reach of the experience.</a:t>
            </a:r>
          </a:p>
          <a:p>
            <a:endParaRPr lang="en-US" sz="1400" dirty="0">
              <a:solidFill>
                <a:schemeClr val="tx1">
                  <a:lumMod val="85000"/>
                  <a:lumOff val="15000"/>
                </a:schemeClr>
              </a:solidFill>
            </a:endParaRPr>
          </a:p>
          <a:p>
            <a:pPr marL="285750" indent="-285750">
              <a:buFont typeface="Wingdings" panose="05000000000000000000" pitchFamily="2" charset="2"/>
              <a:buChar char="v"/>
            </a:pPr>
            <a:r>
              <a:rPr lang="en-US" sz="1600" b="1" dirty="0">
                <a:solidFill>
                  <a:srgbClr val="C77362"/>
                </a:solidFill>
              </a:rPr>
              <a:t>Partnerships with Cultural and Tourism </a:t>
            </a:r>
            <a:r>
              <a:rPr lang="en-US" sz="1600" b="1" dirty="0" err="1">
                <a:solidFill>
                  <a:srgbClr val="C77362"/>
                </a:solidFill>
              </a:rPr>
              <a:t>Organisations</a:t>
            </a:r>
            <a:endParaRPr lang="en-US" sz="1600" b="1" dirty="0">
              <a:solidFill>
                <a:srgbClr val="C77362"/>
              </a:solidFill>
            </a:endParaRPr>
          </a:p>
          <a:p>
            <a:endParaRPr lang="en-US" sz="1400" b="1" dirty="0">
              <a:solidFill>
                <a:schemeClr val="tx1">
                  <a:lumMod val="85000"/>
                  <a:lumOff val="15000"/>
                </a:schemeClr>
              </a:solidFill>
            </a:endParaRPr>
          </a:p>
          <a:p>
            <a:r>
              <a:rPr lang="en-US" sz="1400" dirty="0">
                <a:solidFill>
                  <a:schemeClr val="tx1">
                    <a:lumMod val="85000"/>
                    <a:lumOff val="15000"/>
                  </a:schemeClr>
                </a:solidFill>
              </a:rPr>
              <a:t>Film and literary tourism experiences often connect with cultural institutions, festivals, museums, libraries, and tourism boards. These partnerships can expand promotional reach through shared marketing campaigns, cross-promotion, and themed tourism routes. For example, a literary trail might collaborate with local bookstores, theatres, or festivals celebrating the author’s work.</a:t>
            </a:r>
          </a:p>
          <a:p>
            <a:endParaRPr lang="en-US" sz="1400" dirty="0">
              <a:solidFill>
                <a:schemeClr val="tx1">
                  <a:lumMod val="85000"/>
                  <a:lumOff val="15000"/>
                </a:schemeClr>
              </a:solidFill>
            </a:endParaRPr>
          </a:p>
          <a:p>
            <a:pPr marL="285750" indent="-285750">
              <a:buFont typeface="Wingdings" panose="05000000000000000000" pitchFamily="2" charset="2"/>
              <a:buChar char="v"/>
            </a:pPr>
            <a:r>
              <a:rPr lang="en-US" sz="1600" b="1" dirty="0">
                <a:solidFill>
                  <a:srgbClr val="C77362"/>
                </a:solidFill>
              </a:rPr>
              <a:t>Creating Shareable Story Moments</a:t>
            </a:r>
          </a:p>
          <a:p>
            <a:endParaRPr lang="en-US" sz="1400" b="1" dirty="0">
              <a:solidFill>
                <a:schemeClr val="tx1">
                  <a:lumMod val="85000"/>
                  <a:lumOff val="15000"/>
                </a:schemeClr>
              </a:solidFill>
            </a:endParaRPr>
          </a:p>
          <a:p>
            <a:r>
              <a:rPr lang="en-US" sz="1400" dirty="0">
                <a:solidFill>
                  <a:schemeClr val="tx1">
                    <a:lumMod val="85000"/>
                    <a:lumOff val="15000"/>
                  </a:schemeClr>
                </a:solidFill>
              </a:rPr>
              <a:t>Immersive experiences often contain visually memorable or emotionally powerful moments that visitors want to photograph or record. These moments can become powerful promotional tools. When visitors share their experiences online, they contribute to organic marketing that introduces the experience to new audiences.</a:t>
            </a:r>
          </a:p>
          <a:p>
            <a:pPr>
              <a:spcAft>
                <a:spcPts val="1200"/>
              </a:spcAft>
            </a:pPr>
            <a:endParaRPr lang="en-US" sz="1400" dirty="0">
              <a:solidFill>
                <a:schemeClr val="tx1">
                  <a:lumMod val="85000"/>
                  <a:lumOff val="15000"/>
                </a:schemeClr>
              </a:solidFill>
            </a:endParaRPr>
          </a:p>
        </p:txBody>
      </p:sp>
      <p:sp>
        <p:nvSpPr>
          <p:cNvPr id="6" name="Slide Number Placeholder 5">
            <a:extLst>
              <a:ext uri="{FF2B5EF4-FFF2-40B4-BE49-F238E27FC236}">
                <a16:creationId xmlns:a16="http://schemas.microsoft.com/office/drawing/2014/main" id="{0226C411-3B0B-4367-2AD6-DC73898833E6}"/>
              </a:ext>
            </a:extLst>
          </p:cNvPr>
          <p:cNvSpPr>
            <a:spLocks noGrp="1"/>
          </p:cNvSpPr>
          <p:nvPr>
            <p:ph type="sldNum" sz="quarter" idx="4"/>
          </p:nvPr>
        </p:nvSpPr>
        <p:spPr>
          <a:xfrm>
            <a:off x="7029356" y="10205254"/>
            <a:ext cx="361037" cy="569240"/>
          </a:xfrm>
        </p:spPr>
        <p:txBody>
          <a:bodyPr/>
          <a:lstStyle/>
          <a:p>
            <a:fld id="{48F63A3B-78C7-47BE-AE5E-E10140E04643}" type="slidenum">
              <a:rPr lang="en-US" smtClean="0"/>
              <a:pPr/>
              <a:t>8</a:t>
            </a:fld>
            <a:endParaRPr lang="en-US" dirty="0"/>
          </a:p>
        </p:txBody>
      </p:sp>
      <p:sp>
        <p:nvSpPr>
          <p:cNvPr id="2" name="Freeform 2">
            <a:extLst>
              <a:ext uri="{FF2B5EF4-FFF2-40B4-BE49-F238E27FC236}">
                <a16:creationId xmlns:a16="http://schemas.microsoft.com/office/drawing/2014/main" id="{E883B2CC-F10F-D7BB-F278-2CB6A87AAA0B}"/>
              </a:ext>
            </a:extLst>
          </p:cNvPr>
          <p:cNvSpPr/>
          <p:nvPr/>
        </p:nvSpPr>
        <p:spPr>
          <a:xfrm rot="10800000">
            <a:off x="80130" y="1143474"/>
            <a:ext cx="661340" cy="505213"/>
          </a:xfrm>
          <a:custGeom>
            <a:avLst/>
            <a:gdLst>
              <a:gd name="connsiteX0" fmla="*/ 1566605 w 7606226"/>
              <a:gd name="connsiteY0" fmla="*/ 892116 h 4748702"/>
              <a:gd name="connsiteX1" fmla="*/ 5989334 w 7606226"/>
              <a:gd name="connsiteY1" fmla="*/ 892116 h 4748702"/>
              <a:gd name="connsiteX2" fmla="*/ 7606227 w 7606226"/>
              <a:gd name="connsiteY2" fmla="*/ 2509008 h 4748702"/>
              <a:gd name="connsiteX3" fmla="*/ 7606227 w 7606226"/>
              <a:gd name="connsiteY3" fmla="*/ 4748703 h 4748702"/>
              <a:gd name="connsiteX4" fmla="*/ 5989334 w 7606226"/>
              <a:gd name="connsiteY4" fmla="*/ 3131733 h 4748702"/>
              <a:gd name="connsiteX5" fmla="*/ 1566605 w 7606226"/>
              <a:gd name="connsiteY5" fmla="*/ 3131733 h 4748702"/>
              <a:gd name="connsiteX6" fmla="*/ 1566605 w 7606226"/>
              <a:gd name="connsiteY6" fmla="*/ 4023693 h 4748702"/>
              <a:gd name="connsiteX7" fmla="*/ 0 w 7606226"/>
              <a:gd name="connsiteY7" fmla="*/ 2012041 h 4748702"/>
              <a:gd name="connsiteX8" fmla="*/ 1566605 w 7606226"/>
              <a:gd name="connsiteY8" fmla="*/ 0 h 4748702"/>
              <a:gd name="connsiteX9" fmla="*/ 1566605 w 7606226"/>
              <a:gd name="connsiteY9" fmla="*/ 892116 h 474870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7606226" h="4748702">
                <a:moveTo>
                  <a:pt x="1566605" y="892116"/>
                </a:moveTo>
                <a:lnTo>
                  <a:pt x="5989334" y="892116"/>
                </a:lnTo>
                <a:cubicBezTo>
                  <a:pt x="6882227" y="892116"/>
                  <a:pt x="7606227" y="1616037"/>
                  <a:pt x="7606227" y="2509008"/>
                </a:cubicBezTo>
                <a:lnTo>
                  <a:pt x="7606227" y="4748703"/>
                </a:lnTo>
                <a:cubicBezTo>
                  <a:pt x="7606227" y="3855888"/>
                  <a:pt x="6882227" y="3131733"/>
                  <a:pt x="5989334" y="3131733"/>
                </a:cubicBezTo>
                <a:lnTo>
                  <a:pt x="1566605" y="3131733"/>
                </a:lnTo>
                <a:lnTo>
                  <a:pt x="1566605" y="4023693"/>
                </a:lnTo>
                <a:cubicBezTo>
                  <a:pt x="1566605" y="4023693"/>
                  <a:pt x="0" y="2012041"/>
                  <a:pt x="0" y="2012041"/>
                </a:cubicBezTo>
                <a:lnTo>
                  <a:pt x="1566605" y="0"/>
                </a:lnTo>
                <a:lnTo>
                  <a:pt x="1566605" y="892116"/>
                </a:lnTo>
                <a:close/>
              </a:path>
            </a:pathLst>
          </a:custGeom>
          <a:gradFill>
            <a:gsLst>
              <a:gs pos="0">
                <a:srgbClr val="BF8146"/>
              </a:gs>
              <a:gs pos="74000">
                <a:srgbClr val="75504C"/>
              </a:gs>
              <a:gs pos="30000">
                <a:srgbClr val="C77362"/>
              </a:gs>
              <a:gs pos="100000">
                <a:srgbClr val="75504C"/>
              </a:gs>
            </a:gsLst>
            <a:lin ang="5400000" scaled="1"/>
          </a:gradFill>
          <a:ln w="9358" cap="flat">
            <a:noFill/>
            <a:prstDash val="solid"/>
            <a:miter/>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endParaRPr lang="en-GB" dirty="0"/>
          </a:p>
        </p:txBody>
      </p:sp>
      <p:sp>
        <p:nvSpPr>
          <p:cNvPr id="10" name="Slide Number Placeholder 5">
            <a:extLst>
              <a:ext uri="{FF2B5EF4-FFF2-40B4-BE49-F238E27FC236}">
                <a16:creationId xmlns:a16="http://schemas.microsoft.com/office/drawing/2014/main" id="{5477BC81-EE2C-CC85-B44F-B04C5C2C55DF}"/>
              </a:ext>
            </a:extLst>
          </p:cNvPr>
          <p:cNvSpPr txBox="1">
            <a:spLocks/>
          </p:cNvSpPr>
          <p:nvPr/>
        </p:nvSpPr>
        <p:spPr>
          <a:xfrm>
            <a:off x="7029356" y="14941027"/>
            <a:ext cx="361037" cy="569240"/>
          </a:xfrm>
          <a:prstGeom prst="rect">
            <a:avLst/>
          </a:prstGeom>
        </p:spPr>
        <p:txBody>
          <a:bodyPr vert="horz" lIns="91440" tIns="45720" rIns="91440" bIns="45720" rtlCol="0" anchor="ctr"/>
          <a:lstStyle>
            <a:defPPr>
              <a:defRPr lang="en-US"/>
            </a:defPPr>
            <a:lvl1pPr marL="0" algn="ctr" defTabSz="457200" rtl="0" eaLnBrk="1" latinLnBrk="0" hangingPunct="1">
              <a:defRPr sz="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fld id="{48F63A3B-78C7-47BE-AE5E-E10140E04643}" type="slidenum">
              <a:rPr lang="en-US" smtClean="0"/>
              <a:pPr/>
              <a:t>8</a:t>
            </a:fld>
            <a:endParaRPr lang="en-US" dirty="0"/>
          </a:p>
        </p:txBody>
      </p:sp>
    </p:spTree>
    <p:extLst>
      <p:ext uri="{BB962C8B-B14F-4D97-AF65-F5344CB8AC3E}">
        <p14:creationId xmlns:p14="http://schemas.microsoft.com/office/powerpoint/2010/main" val="397979139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Picture Placeholder 9">
            <a:extLst>
              <a:ext uri="{FF2B5EF4-FFF2-40B4-BE49-F238E27FC236}">
                <a16:creationId xmlns:a16="http://schemas.microsoft.com/office/drawing/2014/main" id="{F188CA24-ED5D-F28B-B914-C2B7E9BC8979}"/>
              </a:ext>
            </a:extLst>
          </p:cNvPr>
          <p:cNvPicPr>
            <a:picLocks noGrp="1" noChangeAspect="1"/>
          </p:cNvPicPr>
          <p:nvPr>
            <p:ph type="pic" sz="quarter" idx="12"/>
          </p:nvPr>
        </p:nvPicPr>
        <p:blipFill>
          <a:blip r:embed="rId2">
            <a:extLst>
              <a:ext uri="{28A0092B-C50C-407E-A947-70E740481C1C}">
                <a14:useLocalDpi xmlns:a14="http://schemas.microsoft.com/office/drawing/2010/main" val="0"/>
              </a:ext>
            </a:extLst>
          </a:blip>
          <a:srcRect l="17044" r="17044"/>
          <a:stretch/>
        </p:blipFill>
        <p:spPr/>
      </p:pic>
      <p:sp>
        <p:nvSpPr>
          <p:cNvPr id="6" name="Text Placeholder 5">
            <a:extLst>
              <a:ext uri="{FF2B5EF4-FFF2-40B4-BE49-F238E27FC236}">
                <a16:creationId xmlns:a16="http://schemas.microsoft.com/office/drawing/2014/main" id="{2979FA64-8F69-A2B7-7E49-4CA14E6E8D85}"/>
              </a:ext>
            </a:extLst>
          </p:cNvPr>
          <p:cNvSpPr>
            <a:spLocks noGrp="1"/>
          </p:cNvSpPr>
          <p:nvPr>
            <p:ph type="body" sz="quarter" idx="47"/>
          </p:nvPr>
        </p:nvSpPr>
        <p:spPr/>
        <p:txBody>
          <a:bodyPr/>
          <a:lstStyle/>
          <a:p>
            <a:r>
              <a:rPr lang="en-US" sz="3600" b="0" dirty="0">
                <a:solidFill>
                  <a:schemeClr val="bg1"/>
                </a:solidFill>
              </a:rPr>
              <a:t>Workshop Discussion Section</a:t>
            </a:r>
          </a:p>
        </p:txBody>
      </p:sp>
      <p:sp>
        <p:nvSpPr>
          <p:cNvPr id="50" name="Text Placeholder 49">
            <a:extLst>
              <a:ext uri="{FF2B5EF4-FFF2-40B4-BE49-F238E27FC236}">
                <a16:creationId xmlns:a16="http://schemas.microsoft.com/office/drawing/2014/main" id="{CB056A73-0C27-865B-ABC1-46C7AB5D43E4}"/>
              </a:ext>
            </a:extLst>
          </p:cNvPr>
          <p:cNvSpPr txBox="1">
            <a:spLocks noGrp="1"/>
          </p:cNvSpPr>
          <p:nvPr>
            <p:ph type="body" sz="quarter" idx="48"/>
          </p:nvPr>
        </p:nvSpPr>
        <p:spPr>
          <a:xfrm>
            <a:off x="531900" y="7568696"/>
            <a:ext cx="6415745" cy="2893100"/>
          </a:xfrm>
          <a:prstGeom prst="rect">
            <a:avLst/>
          </a:prstGeom>
          <a:noFill/>
        </p:spPr>
        <p:txBody>
          <a:bodyPr wrap="square">
            <a:spAutoFit/>
          </a:bodyPr>
          <a:lstStyle/>
          <a:p>
            <a:r>
              <a:rPr lang="en-US" sz="1400" dirty="0">
                <a:solidFill>
                  <a:schemeClr val="tx1">
                    <a:lumMod val="85000"/>
                    <a:lumOff val="15000"/>
                  </a:schemeClr>
                </a:solidFill>
              </a:rPr>
              <a:t>This section helps you think practically about </a:t>
            </a:r>
            <a:r>
              <a:rPr lang="en-US" sz="1400" b="1" dirty="0">
                <a:solidFill>
                  <a:schemeClr val="tx1">
                    <a:lumMod val="85000"/>
                    <a:lumOff val="15000"/>
                  </a:schemeClr>
                </a:solidFill>
              </a:rPr>
              <a:t>how to communicate, promote, and sell your immersive film or literary experience through storytelling</a:t>
            </a:r>
            <a:r>
              <a:rPr lang="en-US" sz="1400" dirty="0">
                <a:solidFill>
                  <a:schemeClr val="tx1">
                    <a:lumMod val="85000"/>
                    <a:lumOff val="15000"/>
                  </a:schemeClr>
                </a:solidFill>
              </a:rPr>
              <a:t>. It encourages you to consider how your story, location, or cultural connection can </a:t>
            </a:r>
            <a:r>
              <a:rPr lang="en-US" sz="1400" b="1" dirty="0">
                <a:solidFill>
                  <a:schemeClr val="tx1">
                    <a:lumMod val="85000"/>
                    <a:lumOff val="15000"/>
                  </a:schemeClr>
                </a:solidFill>
              </a:rPr>
              <a:t>capture attention, spark curiosity, and inspire visitors to take part</a:t>
            </a:r>
            <a:r>
              <a:rPr lang="en-US" sz="1400" dirty="0">
                <a:solidFill>
                  <a:schemeClr val="tx1">
                    <a:lumMod val="85000"/>
                    <a:lumOff val="15000"/>
                  </a:schemeClr>
                </a:solidFill>
              </a:rPr>
              <a:t>.</a:t>
            </a:r>
          </a:p>
          <a:p>
            <a:endParaRPr lang="en-US" sz="1400" dirty="0">
              <a:solidFill>
                <a:schemeClr val="tx1">
                  <a:lumMod val="85000"/>
                  <a:lumOff val="15000"/>
                </a:schemeClr>
              </a:solidFill>
            </a:endParaRPr>
          </a:p>
          <a:p>
            <a:r>
              <a:rPr lang="en-US" sz="1400" dirty="0">
                <a:solidFill>
                  <a:schemeClr val="tx1">
                    <a:lumMod val="85000"/>
                    <a:lumOff val="15000"/>
                  </a:schemeClr>
                </a:solidFill>
              </a:rPr>
              <a:t>The aim is not to create complicated marketing strategies, but to ensure your experience is </a:t>
            </a:r>
            <a:r>
              <a:rPr lang="en-US" sz="1400" b="1" dirty="0">
                <a:solidFill>
                  <a:schemeClr val="tx1">
                    <a:lumMod val="85000"/>
                    <a:lumOff val="15000"/>
                  </a:schemeClr>
                </a:solidFill>
              </a:rPr>
              <a:t>clearly communicated, emotionally engaging, and easy for visitors to discover and participate in</a:t>
            </a:r>
            <a:r>
              <a:rPr lang="en-US" sz="1400" dirty="0">
                <a:solidFill>
                  <a:schemeClr val="tx1">
                    <a:lumMod val="85000"/>
                    <a:lumOff val="15000"/>
                  </a:schemeClr>
                </a:solidFill>
              </a:rPr>
              <a:t>.</a:t>
            </a:r>
          </a:p>
          <a:p>
            <a:endParaRPr lang="en-US" sz="1400" dirty="0">
              <a:solidFill>
                <a:schemeClr val="tx1">
                  <a:lumMod val="85000"/>
                  <a:lumOff val="15000"/>
                </a:schemeClr>
              </a:solidFill>
            </a:endParaRPr>
          </a:p>
          <a:p>
            <a:r>
              <a:rPr lang="en-US" sz="1400" dirty="0">
                <a:solidFill>
                  <a:schemeClr val="tx1">
                    <a:lumMod val="85000"/>
                    <a:lumOff val="15000"/>
                  </a:schemeClr>
                </a:solidFill>
              </a:rPr>
              <a:t>Approach the questions conversationally — for personal reflection, team discussion, or group workshops. There are no right or wrong answers. The goal is to explore possibilities, uncover opportunities, and identify </a:t>
            </a:r>
            <a:r>
              <a:rPr lang="en-US" sz="1400" b="1" dirty="0">
                <a:solidFill>
                  <a:schemeClr val="tx1">
                    <a:lumMod val="85000"/>
                    <a:lumOff val="15000"/>
                  </a:schemeClr>
                </a:solidFill>
              </a:rPr>
              <a:t>authentic ways to share your story so visitors </a:t>
            </a:r>
            <a:r>
              <a:rPr lang="en-US" sz="1400" b="1" dirty="0" err="1">
                <a:solidFill>
                  <a:schemeClr val="tx1">
                    <a:lumMod val="85000"/>
                    <a:lumOff val="15000"/>
                  </a:schemeClr>
                </a:solidFill>
              </a:rPr>
              <a:t>recognise</a:t>
            </a:r>
            <a:r>
              <a:rPr lang="en-US" sz="1400" b="1" dirty="0">
                <a:solidFill>
                  <a:schemeClr val="tx1">
                    <a:lumMod val="85000"/>
                    <a:lumOff val="15000"/>
                  </a:schemeClr>
                </a:solidFill>
              </a:rPr>
              <a:t> its value and feel inspired to step into the experience.</a:t>
            </a:r>
            <a:endParaRPr lang="en-US" sz="1400" dirty="0">
              <a:solidFill>
                <a:schemeClr val="tx1">
                  <a:lumMod val="85000"/>
                  <a:lumOff val="15000"/>
                </a:schemeClr>
              </a:solidFill>
            </a:endParaRPr>
          </a:p>
        </p:txBody>
      </p:sp>
      <p:sp>
        <p:nvSpPr>
          <p:cNvPr id="4" name="Slide Number Placeholder 3">
            <a:extLst>
              <a:ext uri="{FF2B5EF4-FFF2-40B4-BE49-F238E27FC236}">
                <a16:creationId xmlns:a16="http://schemas.microsoft.com/office/drawing/2014/main" id="{5C8FAB77-F4C9-E55C-FE10-B612DB503628}"/>
              </a:ext>
            </a:extLst>
          </p:cNvPr>
          <p:cNvSpPr>
            <a:spLocks noGrp="1"/>
          </p:cNvSpPr>
          <p:nvPr>
            <p:ph type="sldNum" sz="quarter" idx="4"/>
          </p:nvPr>
        </p:nvSpPr>
        <p:spPr/>
        <p:txBody>
          <a:bodyPr/>
          <a:lstStyle/>
          <a:p>
            <a:fld id="{48F63A3B-78C7-47BE-AE5E-E10140E04643}" type="slidenum">
              <a:rPr lang="en-US" smtClean="0"/>
              <a:pPr/>
              <a:t>9</a:t>
            </a:fld>
            <a:endParaRPr lang="en-US" dirty="0"/>
          </a:p>
        </p:txBody>
      </p:sp>
      <p:sp>
        <p:nvSpPr>
          <p:cNvPr id="11" name="Rectangle 10">
            <a:extLst>
              <a:ext uri="{FF2B5EF4-FFF2-40B4-BE49-F238E27FC236}">
                <a16:creationId xmlns:a16="http://schemas.microsoft.com/office/drawing/2014/main" id="{49B91A75-8D62-FEB4-A340-AC52CB0B9728}"/>
              </a:ext>
            </a:extLst>
          </p:cNvPr>
          <p:cNvSpPr/>
          <p:nvPr/>
        </p:nvSpPr>
        <p:spPr>
          <a:xfrm>
            <a:off x="1339473" y="6119119"/>
            <a:ext cx="4800600" cy="1308048"/>
          </a:xfrm>
          <a:prstGeom prst="rect">
            <a:avLst/>
          </a:prstGeom>
          <a:solidFill>
            <a:srgbClr val="75504C"/>
          </a:solidFill>
          <a:ln>
            <a:solidFill>
              <a:srgbClr val="75504C"/>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E"/>
          </a:p>
        </p:txBody>
      </p:sp>
      <p:sp>
        <p:nvSpPr>
          <p:cNvPr id="3" name="Text Placeholder 2">
            <a:extLst>
              <a:ext uri="{FF2B5EF4-FFF2-40B4-BE49-F238E27FC236}">
                <a16:creationId xmlns:a16="http://schemas.microsoft.com/office/drawing/2014/main" id="{4BF1D722-C710-3C1F-FAD8-CF1112D1F844}"/>
              </a:ext>
            </a:extLst>
          </p:cNvPr>
          <p:cNvSpPr>
            <a:spLocks noGrp="1"/>
          </p:cNvSpPr>
          <p:nvPr>
            <p:ph type="body" sz="quarter" idx="61"/>
          </p:nvPr>
        </p:nvSpPr>
        <p:spPr/>
        <p:txBody>
          <a:bodyPr/>
          <a:lstStyle/>
          <a:p>
            <a:endParaRPr lang="en-IE"/>
          </a:p>
        </p:txBody>
      </p:sp>
      <p:sp>
        <p:nvSpPr>
          <p:cNvPr id="5" name="Text Placeholder 7">
            <a:extLst>
              <a:ext uri="{FF2B5EF4-FFF2-40B4-BE49-F238E27FC236}">
                <a16:creationId xmlns:a16="http://schemas.microsoft.com/office/drawing/2014/main" id="{2BEE3084-F312-9E16-6A00-9D53831DB549}"/>
              </a:ext>
            </a:extLst>
          </p:cNvPr>
          <p:cNvSpPr txBox="1">
            <a:spLocks/>
          </p:cNvSpPr>
          <p:nvPr/>
        </p:nvSpPr>
        <p:spPr>
          <a:xfrm>
            <a:off x="1612232" y="653151"/>
            <a:ext cx="4255083" cy="1308048"/>
          </a:xfrm>
          <a:prstGeom prst="rect">
            <a:avLst/>
          </a:prstGeom>
          <a:solidFill>
            <a:srgbClr val="BF8146"/>
          </a:solidFill>
        </p:spPr>
        <p:txBody>
          <a:bodyPr anchor="ctr">
            <a:noAutofit/>
          </a:bodyPr>
          <a:lstStyle>
            <a:lvl1pPr marL="17463" indent="0" algn="ctr" defTabSz="755934" rtl="0" eaLnBrk="1" latinLnBrk="0" hangingPunct="1">
              <a:lnSpc>
                <a:spcPts val="3447"/>
              </a:lnSpc>
              <a:spcBef>
                <a:spcPts val="0"/>
              </a:spcBef>
              <a:buFont typeface="Arial" panose="020B0604020202020204" pitchFamily="34" charset="0"/>
              <a:buNone/>
              <a:tabLst>
                <a:tab pos="2970213" algn="l"/>
                <a:tab pos="3055938" algn="l"/>
              </a:tabLst>
              <a:defRPr sz="3175" b="1" i="0" kern="1200" spc="0">
                <a:solidFill>
                  <a:schemeClr val="bg1"/>
                </a:solidFill>
                <a:latin typeface="Calibri" panose="020F0502020204030204" pitchFamily="34" charset="0"/>
                <a:ea typeface="Open Sans" panose="020B0606030504020204" pitchFamily="34" charset="0"/>
                <a:cs typeface="Calibri" panose="020F0502020204030204" pitchFamily="34" charset="0"/>
              </a:defRPr>
            </a:lvl1pPr>
            <a:lvl2pPr marL="349818" indent="0" algn="l" defTabSz="755934" rtl="0" eaLnBrk="1" latinLnBrk="0" hangingPunct="1">
              <a:lnSpc>
                <a:spcPct val="90000"/>
              </a:lnSpc>
              <a:spcBef>
                <a:spcPts val="413"/>
              </a:spcBef>
              <a:buFont typeface="Arial" panose="020B0604020202020204" pitchFamily="34" charset="0"/>
              <a:buNone/>
              <a:defRPr sz="2962" kern="1200">
                <a:solidFill>
                  <a:srgbClr val="011E3B"/>
                </a:solidFill>
                <a:latin typeface="Montserrat" pitchFamily="2" charset="77"/>
                <a:ea typeface="+mn-ea"/>
                <a:cs typeface="+mn-cs"/>
              </a:defRPr>
            </a:lvl2pPr>
            <a:lvl3pPr marL="699636" indent="0" algn="l" defTabSz="755934" rtl="0" eaLnBrk="1" latinLnBrk="0" hangingPunct="1">
              <a:lnSpc>
                <a:spcPct val="90000"/>
              </a:lnSpc>
              <a:spcBef>
                <a:spcPts val="413"/>
              </a:spcBef>
              <a:buFont typeface="Arial" panose="020B0604020202020204" pitchFamily="34" charset="0"/>
              <a:buNone/>
              <a:defRPr sz="2962" kern="1200">
                <a:solidFill>
                  <a:srgbClr val="011E3B"/>
                </a:solidFill>
                <a:latin typeface="Montserrat" pitchFamily="2" charset="77"/>
                <a:ea typeface="+mn-ea"/>
                <a:cs typeface="+mn-cs"/>
              </a:defRPr>
            </a:lvl3pPr>
            <a:lvl4pPr marL="1049454" indent="0" algn="l" defTabSz="755934" rtl="0" eaLnBrk="1" latinLnBrk="0" hangingPunct="1">
              <a:lnSpc>
                <a:spcPct val="90000"/>
              </a:lnSpc>
              <a:spcBef>
                <a:spcPts val="413"/>
              </a:spcBef>
              <a:buFont typeface="Arial" panose="020B0604020202020204" pitchFamily="34" charset="0"/>
              <a:buNone/>
              <a:defRPr sz="2962" kern="1200">
                <a:solidFill>
                  <a:srgbClr val="011E3B"/>
                </a:solidFill>
                <a:latin typeface="Montserrat" pitchFamily="2" charset="77"/>
                <a:ea typeface="+mn-ea"/>
                <a:cs typeface="+mn-cs"/>
              </a:defRPr>
            </a:lvl4pPr>
            <a:lvl5pPr marL="1399273" indent="0" algn="l" defTabSz="755934" rtl="0" eaLnBrk="1" latinLnBrk="0" hangingPunct="1">
              <a:lnSpc>
                <a:spcPct val="90000"/>
              </a:lnSpc>
              <a:spcBef>
                <a:spcPts val="413"/>
              </a:spcBef>
              <a:buFont typeface="Arial" panose="020B0604020202020204" pitchFamily="34" charset="0"/>
              <a:buNone/>
              <a:defRPr sz="2962" kern="1200">
                <a:solidFill>
                  <a:srgbClr val="011E3B"/>
                </a:solidFill>
                <a:latin typeface="Montserrat" pitchFamily="2" charset="77"/>
                <a:ea typeface="+mn-ea"/>
                <a:cs typeface="+mn-cs"/>
              </a:defRPr>
            </a:lvl5pPr>
            <a:lvl6pPr marL="2078820"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6pPr>
            <a:lvl7pPr marL="2456787"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7pPr>
            <a:lvl8pPr marL="2834754"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8pPr>
            <a:lvl9pPr marL="3212722"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9pPr>
          </a:lstStyle>
          <a:p>
            <a:endParaRPr lang="en-US" sz="3200"/>
          </a:p>
          <a:p>
            <a:r>
              <a:rPr lang="en-US" sz="3200" b="0"/>
              <a:t>Time to Explore  Immersive Opportunities</a:t>
            </a:r>
          </a:p>
          <a:p>
            <a:endParaRPr lang="en-IE" dirty="0"/>
          </a:p>
        </p:txBody>
      </p:sp>
      <p:sp>
        <p:nvSpPr>
          <p:cNvPr id="9" name="Text Placeholder 5">
            <a:extLst>
              <a:ext uri="{FF2B5EF4-FFF2-40B4-BE49-F238E27FC236}">
                <a16:creationId xmlns:a16="http://schemas.microsoft.com/office/drawing/2014/main" id="{FF85B1C9-F7F5-73D1-AC10-B102A4A49430}"/>
              </a:ext>
            </a:extLst>
          </p:cNvPr>
          <p:cNvSpPr txBox="1">
            <a:spLocks/>
          </p:cNvSpPr>
          <p:nvPr/>
        </p:nvSpPr>
        <p:spPr>
          <a:xfrm>
            <a:off x="1612232" y="6295775"/>
            <a:ext cx="4174956" cy="795499"/>
          </a:xfrm>
          <a:prstGeom prst="rect">
            <a:avLst/>
          </a:prstGeom>
        </p:spPr>
        <p:txBody>
          <a:bodyPr numCol="1">
            <a:noAutofit/>
          </a:bodyPr>
          <a:lstStyle>
            <a:lvl1pPr marL="0" indent="0" algn="ctr" defTabSz="755934" rtl="0" eaLnBrk="1" latinLnBrk="0" hangingPunct="1">
              <a:lnSpc>
                <a:spcPct val="90000"/>
              </a:lnSpc>
              <a:spcBef>
                <a:spcPts val="827"/>
              </a:spcBef>
              <a:buFont typeface="Arial" panose="020B0604020202020204" pitchFamily="34" charset="0"/>
              <a:buNone/>
              <a:defRPr sz="1633" b="1" i="0" kern="1200">
                <a:solidFill>
                  <a:srgbClr val="000000"/>
                </a:solidFill>
                <a:latin typeface="Calibri" panose="020F0502020204030204" pitchFamily="34" charset="0"/>
                <a:ea typeface="Open Sans" panose="020B0606030504020204" pitchFamily="34" charset="0"/>
                <a:cs typeface="Calibri" panose="020F0502020204030204" pitchFamily="34" charset="0"/>
              </a:defRPr>
            </a:lvl1pPr>
            <a:lvl2pPr marL="342892" indent="0" algn="l" defTabSz="755934" rtl="0" eaLnBrk="1" latinLnBrk="0" hangingPunct="1">
              <a:lnSpc>
                <a:spcPct val="90000"/>
              </a:lnSpc>
              <a:spcBef>
                <a:spcPts val="413"/>
              </a:spcBef>
              <a:buFont typeface="Arial" panose="020B0604020202020204" pitchFamily="34" charset="0"/>
              <a:buNone/>
              <a:defRPr sz="2903" kern="1200">
                <a:solidFill>
                  <a:srgbClr val="011E3B"/>
                </a:solidFill>
                <a:latin typeface="Montserrat" pitchFamily="2" charset="77"/>
                <a:ea typeface="+mn-ea"/>
                <a:cs typeface="+mn-cs"/>
              </a:defRPr>
            </a:lvl2pPr>
            <a:lvl3pPr marL="685783" indent="0" algn="l" defTabSz="755934" rtl="0" eaLnBrk="1" latinLnBrk="0" hangingPunct="1">
              <a:lnSpc>
                <a:spcPct val="90000"/>
              </a:lnSpc>
              <a:spcBef>
                <a:spcPts val="413"/>
              </a:spcBef>
              <a:buFont typeface="Arial" panose="020B0604020202020204" pitchFamily="34" charset="0"/>
              <a:buNone/>
              <a:defRPr sz="2903" kern="1200">
                <a:solidFill>
                  <a:srgbClr val="011E3B"/>
                </a:solidFill>
                <a:latin typeface="Montserrat" pitchFamily="2" charset="77"/>
                <a:ea typeface="+mn-ea"/>
                <a:cs typeface="+mn-cs"/>
              </a:defRPr>
            </a:lvl3pPr>
            <a:lvl4pPr marL="1028675" indent="0" algn="l" defTabSz="755934" rtl="0" eaLnBrk="1" latinLnBrk="0" hangingPunct="1">
              <a:lnSpc>
                <a:spcPct val="90000"/>
              </a:lnSpc>
              <a:spcBef>
                <a:spcPts val="413"/>
              </a:spcBef>
              <a:buFont typeface="Arial" panose="020B0604020202020204" pitchFamily="34" charset="0"/>
              <a:buNone/>
              <a:defRPr sz="2903" kern="1200">
                <a:solidFill>
                  <a:srgbClr val="011E3B"/>
                </a:solidFill>
                <a:latin typeface="Montserrat" pitchFamily="2" charset="77"/>
                <a:ea typeface="+mn-ea"/>
                <a:cs typeface="+mn-cs"/>
              </a:defRPr>
            </a:lvl4pPr>
            <a:lvl5pPr marL="1371568" indent="0" algn="l" defTabSz="755934" rtl="0" eaLnBrk="1" latinLnBrk="0" hangingPunct="1">
              <a:lnSpc>
                <a:spcPct val="90000"/>
              </a:lnSpc>
              <a:spcBef>
                <a:spcPts val="413"/>
              </a:spcBef>
              <a:buFont typeface="Arial" panose="020B0604020202020204" pitchFamily="34" charset="0"/>
              <a:buNone/>
              <a:defRPr sz="2903" kern="1200">
                <a:solidFill>
                  <a:srgbClr val="011E3B"/>
                </a:solidFill>
                <a:latin typeface="Montserrat" pitchFamily="2" charset="77"/>
                <a:ea typeface="+mn-ea"/>
                <a:cs typeface="+mn-cs"/>
              </a:defRPr>
            </a:lvl5pPr>
            <a:lvl6pPr marL="2078820"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6pPr>
            <a:lvl7pPr marL="2456787"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7pPr>
            <a:lvl8pPr marL="2834754"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8pPr>
            <a:lvl9pPr marL="3212722"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9pPr>
          </a:lstStyle>
          <a:p>
            <a:r>
              <a:rPr lang="en-US" sz="3600" b="0">
                <a:solidFill>
                  <a:schemeClr val="bg1"/>
                </a:solidFill>
              </a:rPr>
              <a:t>Workshop Discussion Section</a:t>
            </a:r>
            <a:endParaRPr lang="en-US" sz="3600" b="0" dirty="0">
              <a:solidFill>
                <a:schemeClr val="bg1"/>
              </a:solidFill>
            </a:endParaRPr>
          </a:p>
        </p:txBody>
      </p:sp>
    </p:spTree>
    <p:extLst>
      <p:ext uri="{BB962C8B-B14F-4D97-AF65-F5344CB8AC3E}">
        <p14:creationId xmlns:p14="http://schemas.microsoft.com/office/powerpoint/2010/main" val="897454182"/>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ext Placeholder 8">
            <a:extLst>
              <a:ext uri="{FF2B5EF4-FFF2-40B4-BE49-F238E27FC236}">
                <a16:creationId xmlns:a16="http://schemas.microsoft.com/office/drawing/2014/main" id="{882C30C5-60AD-2F97-0EBC-97950C369E63}"/>
              </a:ext>
            </a:extLst>
          </p:cNvPr>
          <p:cNvSpPr>
            <a:spLocks noGrp="1"/>
          </p:cNvSpPr>
          <p:nvPr>
            <p:ph type="body" sz="quarter" idx="61"/>
          </p:nvPr>
        </p:nvSpPr>
        <p:spPr>
          <a:xfrm>
            <a:off x="-9335" y="644872"/>
            <a:ext cx="6783350" cy="586086"/>
          </a:xfrm>
          <a:solidFill>
            <a:srgbClr val="C77362"/>
          </a:solidFill>
        </p:spPr>
        <p:txBody>
          <a:bodyPr/>
          <a:lstStyle/>
          <a:p>
            <a:r>
              <a:rPr lang="en-IE" dirty="0"/>
              <a:t>Overview to Discussion Workshop</a:t>
            </a:r>
          </a:p>
        </p:txBody>
      </p:sp>
      <p:sp>
        <p:nvSpPr>
          <p:cNvPr id="10" name="Text Placeholder 9">
            <a:extLst>
              <a:ext uri="{FF2B5EF4-FFF2-40B4-BE49-F238E27FC236}">
                <a16:creationId xmlns:a16="http://schemas.microsoft.com/office/drawing/2014/main" id="{47EDB333-EF8B-AAA2-2CFB-5AE2AFDE8BBC}"/>
              </a:ext>
            </a:extLst>
          </p:cNvPr>
          <p:cNvSpPr>
            <a:spLocks noGrp="1"/>
          </p:cNvSpPr>
          <p:nvPr>
            <p:ph type="body" sz="quarter" idx="64"/>
          </p:nvPr>
        </p:nvSpPr>
        <p:spPr/>
        <p:txBody>
          <a:bodyPr/>
          <a:lstStyle/>
          <a:p>
            <a:r>
              <a:rPr lang="en-US" sz="2000" b="1" dirty="0">
                <a:solidFill>
                  <a:schemeClr val="bg1"/>
                </a:solidFill>
                <a:highlight>
                  <a:srgbClr val="C77362"/>
                </a:highlight>
              </a:rPr>
              <a:t>Executive Summary: </a:t>
            </a:r>
          </a:p>
          <a:p>
            <a:endParaRPr lang="en-US" sz="2000" b="1" dirty="0">
              <a:solidFill>
                <a:schemeClr val="bg1"/>
              </a:solidFill>
            </a:endParaRPr>
          </a:p>
          <a:p>
            <a:r>
              <a:rPr lang="en-US" sz="1400" dirty="0"/>
              <a:t>Even the most creative immersive experience will fail if visitors cannot easily understand or book it.</a:t>
            </a:r>
          </a:p>
          <a:p>
            <a:endParaRPr lang="en-US" sz="1400" dirty="0"/>
          </a:p>
          <a:p>
            <a:r>
              <a:rPr lang="en-US" sz="1400" dirty="0"/>
              <a:t>This workshop explores how storytelling can be used to:</a:t>
            </a:r>
          </a:p>
          <a:p>
            <a:r>
              <a:rPr lang="en-US" sz="1400" dirty="0"/>
              <a:t>• attract attention</a:t>
            </a:r>
            <a:br>
              <a:rPr lang="en-US" sz="1400" dirty="0"/>
            </a:br>
            <a:r>
              <a:rPr lang="en-US" sz="1400" dirty="0"/>
              <a:t>• communicate the experience clearly</a:t>
            </a:r>
            <a:br>
              <a:rPr lang="en-US" sz="1400" dirty="0"/>
            </a:br>
            <a:r>
              <a:rPr lang="en-US" sz="1400" dirty="0"/>
              <a:t>• convert curiosity into bookings.</a:t>
            </a:r>
          </a:p>
          <a:p>
            <a:endParaRPr lang="en-US" sz="1600" dirty="0">
              <a:solidFill>
                <a:schemeClr val="tx1">
                  <a:lumMod val="85000"/>
                  <a:lumOff val="15000"/>
                </a:schemeClr>
              </a:solidFill>
            </a:endParaRPr>
          </a:p>
          <a:p>
            <a:r>
              <a:rPr lang="en-US" sz="1400" dirty="0">
                <a:solidFill>
                  <a:schemeClr val="tx1">
                    <a:lumMod val="85000"/>
                    <a:lumOff val="15000"/>
                  </a:schemeClr>
                </a:solidFill>
              </a:rPr>
              <a:t>In Workshop 4 and Implementation Clinic 4, we focus on marketing and selling fully-developed immersive tourism experiences. </a:t>
            </a:r>
            <a:r>
              <a:rPr lang="en-US" sz="1400" dirty="0" err="1">
                <a:solidFill>
                  <a:schemeClr val="tx1">
                    <a:lumMod val="85000"/>
                    <a:lumOff val="15000"/>
                  </a:schemeClr>
                </a:solidFill>
              </a:rPr>
              <a:t>Recognising</a:t>
            </a:r>
            <a:r>
              <a:rPr lang="en-US" sz="1400" dirty="0">
                <a:solidFill>
                  <a:schemeClr val="tx1">
                    <a:lumMod val="85000"/>
                    <a:lumOff val="15000"/>
                  </a:schemeClr>
                </a:solidFill>
              </a:rPr>
              <a:t> that film and literary tours are built around stories, we </a:t>
            </a:r>
            <a:r>
              <a:rPr lang="en-US" sz="1400" dirty="0" err="1">
                <a:solidFill>
                  <a:schemeClr val="tx1">
                    <a:lumMod val="85000"/>
                    <a:lumOff val="15000"/>
                  </a:schemeClr>
                </a:solidFill>
              </a:rPr>
              <a:t>emphasise</a:t>
            </a:r>
            <a:r>
              <a:rPr lang="en-US" sz="1400" dirty="0">
                <a:solidFill>
                  <a:schemeClr val="tx1">
                    <a:lumMod val="85000"/>
                    <a:lumOff val="15000"/>
                  </a:schemeClr>
                </a:solidFill>
              </a:rPr>
              <a:t> using those story elements in promotion. </a:t>
            </a:r>
          </a:p>
          <a:p>
            <a:endParaRPr lang="en-US" sz="1400" dirty="0">
              <a:solidFill>
                <a:schemeClr val="tx1">
                  <a:lumMod val="85000"/>
                  <a:lumOff val="15000"/>
                </a:schemeClr>
              </a:solidFill>
            </a:endParaRPr>
          </a:p>
          <a:p>
            <a:r>
              <a:rPr lang="en-US" sz="1400" dirty="0">
                <a:solidFill>
                  <a:schemeClr val="tx1">
                    <a:lumMod val="85000"/>
                    <a:lumOff val="15000"/>
                  </a:schemeClr>
                </a:solidFill>
              </a:rPr>
              <a:t>We define the visitor journey stages (Discovery → Interest → Evaluation → Booking) and a narrative-driven messaging framework (Hook–Promise–Proof–CTA) for each. </a:t>
            </a:r>
          </a:p>
          <a:p>
            <a:endParaRPr lang="en-US" sz="1400" dirty="0">
              <a:solidFill>
                <a:schemeClr val="tx1">
                  <a:lumMod val="85000"/>
                  <a:lumOff val="15000"/>
                </a:schemeClr>
              </a:solidFill>
            </a:endParaRPr>
          </a:p>
          <a:p>
            <a:r>
              <a:rPr lang="en-US" sz="1400" dirty="0">
                <a:solidFill>
                  <a:schemeClr val="tx1">
                    <a:lumMod val="85000"/>
                    <a:lumOff val="15000"/>
                  </a:schemeClr>
                </a:solidFill>
              </a:rPr>
              <a:t>Workshop 4 covers concepts and discussion: leveraging story hooks, </a:t>
            </a:r>
            <a:r>
              <a:rPr lang="en-US" sz="1400" dirty="0" err="1">
                <a:solidFill>
                  <a:schemeClr val="tx1">
                    <a:lumMod val="85000"/>
                    <a:lumOff val="15000"/>
                  </a:schemeClr>
                </a:solidFill>
              </a:rPr>
              <a:t>analysing</a:t>
            </a:r>
            <a:r>
              <a:rPr lang="en-US" sz="1400" dirty="0">
                <a:solidFill>
                  <a:schemeClr val="tx1">
                    <a:lumMod val="85000"/>
                    <a:lumOff val="15000"/>
                  </a:schemeClr>
                </a:solidFill>
              </a:rPr>
              <a:t> examples (e.g. Airbnb ghost tours, Hemingway pub crawl), and developing key messages without repeating branding or audience work.</a:t>
            </a:r>
          </a:p>
          <a:p>
            <a:endParaRPr lang="en-US" sz="1600" dirty="0">
              <a:solidFill>
                <a:schemeClr val="tx1">
                  <a:lumMod val="85000"/>
                  <a:lumOff val="15000"/>
                </a:schemeClr>
              </a:solidFill>
            </a:endParaRPr>
          </a:p>
          <a:p>
            <a:r>
              <a:rPr lang="en-US" sz="2000" b="1" dirty="0">
                <a:solidFill>
                  <a:schemeClr val="bg1"/>
                </a:solidFill>
                <a:highlight>
                  <a:srgbClr val="C77362"/>
                </a:highlight>
              </a:rPr>
              <a:t>Purpose of Discussion: </a:t>
            </a:r>
          </a:p>
          <a:p>
            <a:endParaRPr lang="en-US" sz="2000" b="1" dirty="0">
              <a:solidFill>
                <a:schemeClr val="bg1"/>
              </a:solidFill>
              <a:highlight>
                <a:srgbClr val="C77362"/>
              </a:highlight>
            </a:endParaRPr>
          </a:p>
          <a:p>
            <a:r>
              <a:rPr lang="en-US" sz="1400" dirty="0">
                <a:solidFill>
                  <a:schemeClr val="tx1">
                    <a:lumMod val="85000"/>
                    <a:lumOff val="15000"/>
                  </a:schemeClr>
                </a:solidFill>
              </a:rPr>
              <a:t>In this interactive session, we explore how to turn the tour’s story into effective marketing. </a:t>
            </a:r>
          </a:p>
          <a:p>
            <a:endParaRPr lang="en-US" sz="1400" dirty="0">
              <a:solidFill>
                <a:schemeClr val="tx1">
                  <a:lumMod val="85000"/>
                  <a:lumOff val="15000"/>
                </a:schemeClr>
              </a:solidFill>
            </a:endParaRPr>
          </a:p>
          <a:p>
            <a:r>
              <a:rPr lang="en-US" sz="1400" dirty="0">
                <a:solidFill>
                  <a:schemeClr val="tx1">
                    <a:lumMod val="85000"/>
                    <a:lumOff val="15000"/>
                  </a:schemeClr>
                </a:solidFill>
              </a:rPr>
              <a:t>(We do not redo positioning or concept design from Workshop 2; instead, we focus on communication.) </a:t>
            </a:r>
          </a:p>
          <a:p>
            <a:endParaRPr lang="en-US" sz="1400" dirty="0">
              <a:solidFill>
                <a:schemeClr val="tx1">
                  <a:lumMod val="85000"/>
                  <a:lumOff val="15000"/>
                </a:schemeClr>
              </a:solidFill>
            </a:endParaRPr>
          </a:p>
          <a:p>
            <a:r>
              <a:rPr lang="en-US" sz="1400" dirty="0">
                <a:solidFill>
                  <a:schemeClr val="tx1">
                    <a:lumMod val="85000"/>
                    <a:lumOff val="15000"/>
                  </a:schemeClr>
                </a:solidFill>
              </a:rPr>
              <a:t>Because these tours are based on beloved narratives, we’ll emphasize highlighting story elements in promotion (e.g. referencing characters, quotes, plot settings) to attract fans. </a:t>
            </a:r>
          </a:p>
          <a:p>
            <a:endParaRPr lang="en-US" sz="1400" dirty="0">
              <a:solidFill>
                <a:schemeClr val="tx1">
                  <a:lumMod val="85000"/>
                  <a:lumOff val="15000"/>
                </a:schemeClr>
              </a:solidFill>
            </a:endParaRPr>
          </a:p>
          <a:p>
            <a:r>
              <a:rPr lang="en-US" sz="1400" dirty="0">
                <a:solidFill>
                  <a:schemeClr val="tx1">
                    <a:lumMod val="85000"/>
                    <a:lumOff val="15000"/>
                  </a:schemeClr>
                </a:solidFill>
              </a:rPr>
              <a:t>We discuss the visitor’s decision stages and how to craft messages that guide them from first notice to booking.</a:t>
            </a:r>
            <a:endParaRPr lang="en-IE" sz="1400" dirty="0">
              <a:solidFill>
                <a:schemeClr val="tx1">
                  <a:lumMod val="85000"/>
                  <a:lumOff val="15000"/>
                </a:schemeClr>
              </a:solidFill>
            </a:endParaRPr>
          </a:p>
          <a:p>
            <a:endParaRPr lang="en-IE" sz="1600" dirty="0">
              <a:solidFill>
                <a:schemeClr val="tx1">
                  <a:lumMod val="85000"/>
                  <a:lumOff val="15000"/>
                </a:schemeClr>
              </a:solidFill>
            </a:endParaRPr>
          </a:p>
        </p:txBody>
      </p:sp>
      <p:sp>
        <p:nvSpPr>
          <p:cNvPr id="6" name="Slide Number Placeholder 5">
            <a:extLst>
              <a:ext uri="{FF2B5EF4-FFF2-40B4-BE49-F238E27FC236}">
                <a16:creationId xmlns:a16="http://schemas.microsoft.com/office/drawing/2014/main" id="{3266C470-1124-FBE6-8B4A-65F1E7A82A86}"/>
              </a:ext>
            </a:extLst>
          </p:cNvPr>
          <p:cNvSpPr>
            <a:spLocks noGrp="1"/>
          </p:cNvSpPr>
          <p:nvPr>
            <p:ph type="sldNum" sz="quarter" idx="4"/>
          </p:nvPr>
        </p:nvSpPr>
        <p:spPr/>
        <p:txBody>
          <a:bodyPr/>
          <a:lstStyle/>
          <a:p>
            <a:fld id="{48F63A3B-78C7-47BE-AE5E-E10140E04643}" type="slidenum">
              <a:rPr lang="en-US" smtClean="0"/>
              <a:pPr/>
              <a:t>10</a:t>
            </a:fld>
            <a:endParaRPr lang="en-US" dirty="0"/>
          </a:p>
        </p:txBody>
      </p:sp>
    </p:spTree>
    <p:extLst>
      <p:ext uri="{BB962C8B-B14F-4D97-AF65-F5344CB8AC3E}">
        <p14:creationId xmlns:p14="http://schemas.microsoft.com/office/powerpoint/2010/main" val="2106591081"/>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Placeholder 6">
            <a:extLst>
              <a:ext uri="{FF2B5EF4-FFF2-40B4-BE49-F238E27FC236}">
                <a16:creationId xmlns:a16="http://schemas.microsoft.com/office/drawing/2014/main" id="{384166EE-4662-563B-B96C-D6BEF958C815}"/>
              </a:ext>
            </a:extLst>
          </p:cNvPr>
          <p:cNvPicPr>
            <a:picLocks noGrp="1" noChangeAspect="1"/>
          </p:cNvPicPr>
          <p:nvPr>
            <p:ph type="pic" sz="quarter" idx="11"/>
          </p:nvPr>
        </p:nvPicPr>
        <p:blipFill>
          <a:blip r:embed="rId2">
            <a:extLst>
              <a:ext uri="{28A0092B-C50C-407E-A947-70E740481C1C}">
                <a14:useLocalDpi xmlns:a14="http://schemas.microsoft.com/office/drawing/2010/main" val="0"/>
              </a:ext>
            </a:extLst>
          </a:blip>
          <a:srcRect l="25000" r="25000"/>
          <a:stretch>
            <a:fillRect/>
          </a:stretch>
        </p:blipFill>
        <p:spPr>
          <a:custGeom>
            <a:avLst/>
            <a:gdLst>
              <a:gd name="connsiteX0" fmla="*/ 0 w 6178353"/>
              <a:gd name="connsiteY0" fmla="*/ 0 h 14233584"/>
              <a:gd name="connsiteX1" fmla="*/ 6178353 w 6178353"/>
              <a:gd name="connsiteY1" fmla="*/ 0 h 14233584"/>
              <a:gd name="connsiteX2" fmla="*/ 6178353 w 6178353"/>
              <a:gd name="connsiteY2" fmla="*/ 14233584 h 14233584"/>
              <a:gd name="connsiteX3" fmla="*/ 0 w 6178353"/>
              <a:gd name="connsiteY3" fmla="*/ 14233584 h 14233584"/>
            </a:gdLst>
            <a:ahLst/>
            <a:cxnLst>
              <a:cxn ang="0">
                <a:pos x="connsiteX0" y="connsiteY0"/>
              </a:cxn>
              <a:cxn ang="0">
                <a:pos x="connsiteX1" y="connsiteY1"/>
              </a:cxn>
              <a:cxn ang="0">
                <a:pos x="connsiteX2" y="connsiteY2"/>
              </a:cxn>
              <a:cxn ang="0">
                <a:pos x="connsiteX3" y="connsiteY3"/>
              </a:cxn>
            </a:cxnLst>
            <a:rect l="l" t="t" r="r" b="b"/>
            <a:pathLst>
              <a:path w="6178353" h="14233584">
                <a:moveTo>
                  <a:pt x="0" y="0"/>
                </a:moveTo>
                <a:lnTo>
                  <a:pt x="6178353" y="0"/>
                </a:lnTo>
                <a:lnTo>
                  <a:pt x="6178353" y="14233584"/>
                </a:lnTo>
                <a:lnTo>
                  <a:pt x="0" y="14233584"/>
                </a:lnTo>
                <a:close/>
              </a:path>
            </a:pathLst>
          </a:custGeom>
          <a:solidFill>
            <a:prstClr val="white">
              <a:lumMod val="75000"/>
            </a:prstClr>
          </a:solidFill>
        </p:spPr>
      </p:pic>
      <p:sp>
        <p:nvSpPr>
          <p:cNvPr id="3" name="Text Placeholder 2">
            <a:extLst>
              <a:ext uri="{FF2B5EF4-FFF2-40B4-BE49-F238E27FC236}">
                <a16:creationId xmlns:a16="http://schemas.microsoft.com/office/drawing/2014/main" id="{A85E28F6-894D-37F2-FFD3-7DAC5C9BC704}"/>
              </a:ext>
            </a:extLst>
          </p:cNvPr>
          <p:cNvSpPr>
            <a:spLocks noGrp="1"/>
          </p:cNvSpPr>
          <p:nvPr>
            <p:ph type="body" sz="quarter" idx="64"/>
          </p:nvPr>
        </p:nvSpPr>
        <p:spPr/>
        <p:txBody>
          <a:bodyPr/>
          <a:lstStyle/>
          <a:p>
            <a:r>
              <a:rPr lang="en-IE" sz="1800" dirty="0"/>
              <a:t>Quick reminder from Workshop and Clinic 2</a:t>
            </a:r>
          </a:p>
          <a:p>
            <a:endParaRPr lang="en-US" sz="1800" b="1" dirty="0"/>
          </a:p>
          <a:p>
            <a:r>
              <a:rPr lang="en-US" sz="1800" b="1" dirty="0"/>
              <a:t>1 Discovery</a:t>
            </a:r>
            <a:br>
              <a:rPr lang="en-US" sz="1800" dirty="0"/>
            </a:br>
            <a:r>
              <a:rPr lang="en-US" sz="1800" dirty="0"/>
              <a:t>Visitors encounter the story online.</a:t>
            </a:r>
          </a:p>
          <a:p>
            <a:endParaRPr lang="en-US" sz="1800" dirty="0"/>
          </a:p>
          <a:p>
            <a:r>
              <a:rPr lang="en-US" sz="1800" b="1" dirty="0"/>
              <a:t>2 Curiosity</a:t>
            </a:r>
            <a:br>
              <a:rPr lang="en-US" sz="1800" dirty="0"/>
            </a:br>
            <a:r>
              <a:rPr lang="en-US" sz="1800" dirty="0"/>
              <a:t>They learn about the location or narrative.</a:t>
            </a:r>
          </a:p>
          <a:p>
            <a:endParaRPr lang="en-US" sz="1800" dirty="0"/>
          </a:p>
          <a:p>
            <a:r>
              <a:rPr lang="en-US" sz="1800" b="1" dirty="0"/>
              <a:t>3 Engagement</a:t>
            </a:r>
            <a:br>
              <a:rPr lang="en-US" sz="1800" dirty="0"/>
            </a:br>
            <a:r>
              <a:rPr lang="en-US" sz="1800" dirty="0"/>
              <a:t>They explore the immersive experience.</a:t>
            </a:r>
          </a:p>
          <a:p>
            <a:endParaRPr lang="en-US" sz="1800" dirty="0"/>
          </a:p>
          <a:p>
            <a:r>
              <a:rPr lang="en-US" sz="1800" b="1" dirty="0"/>
              <a:t>4 Booking</a:t>
            </a:r>
            <a:br>
              <a:rPr lang="en-US" sz="1800" dirty="0"/>
            </a:br>
            <a:r>
              <a:rPr lang="en-US" sz="1800" dirty="0"/>
              <a:t>They decide to participate.</a:t>
            </a:r>
          </a:p>
          <a:p>
            <a:endParaRPr lang="en-US" sz="1800" dirty="0"/>
          </a:p>
          <a:p>
            <a:r>
              <a:rPr lang="en-US" sz="1800" b="1" dirty="0"/>
              <a:t>5 Sharing</a:t>
            </a:r>
            <a:br>
              <a:rPr lang="en-US" sz="1800" dirty="0"/>
            </a:br>
            <a:r>
              <a:rPr lang="en-US" sz="1800" dirty="0"/>
              <a:t>They share the experience online.</a:t>
            </a:r>
          </a:p>
          <a:p>
            <a:endParaRPr lang="en-IE" sz="1800" dirty="0"/>
          </a:p>
        </p:txBody>
      </p:sp>
      <p:sp>
        <p:nvSpPr>
          <p:cNvPr id="4" name="Text Placeholder 3">
            <a:extLst>
              <a:ext uri="{FF2B5EF4-FFF2-40B4-BE49-F238E27FC236}">
                <a16:creationId xmlns:a16="http://schemas.microsoft.com/office/drawing/2014/main" id="{0E7BA91D-3A4C-B154-FF08-E664AB87BCB2}"/>
              </a:ext>
            </a:extLst>
          </p:cNvPr>
          <p:cNvSpPr>
            <a:spLocks noGrp="1"/>
          </p:cNvSpPr>
          <p:nvPr>
            <p:ph type="body" sz="quarter" idx="61"/>
          </p:nvPr>
        </p:nvSpPr>
        <p:spPr>
          <a:xfrm>
            <a:off x="0" y="1582159"/>
            <a:ext cx="5989895" cy="671785"/>
          </a:xfrm>
        </p:spPr>
        <p:txBody>
          <a:bodyPr/>
          <a:lstStyle/>
          <a:p>
            <a:r>
              <a:rPr lang="en-IE" dirty="0"/>
              <a:t>The Visitor Discovery Journey</a:t>
            </a:r>
          </a:p>
        </p:txBody>
      </p:sp>
      <p:sp>
        <p:nvSpPr>
          <p:cNvPr id="5" name="Slide Number Placeholder 4">
            <a:extLst>
              <a:ext uri="{FF2B5EF4-FFF2-40B4-BE49-F238E27FC236}">
                <a16:creationId xmlns:a16="http://schemas.microsoft.com/office/drawing/2014/main" id="{16C6C667-82E4-5EBD-72F4-08F3F09B26F9}"/>
              </a:ext>
            </a:extLst>
          </p:cNvPr>
          <p:cNvSpPr>
            <a:spLocks noGrp="1"/>
          </p:cNvSpPr>
          <p:nvPr>
            <p:ph type="sldNum" sz="quarter" idx="4"/>
          </p:nvPr>
        </p:nvSpPr>
        <p:spPr/>
        <p:txBody>
          <a:bodyPr/>
          <a:lstStyle/>
          <a:p>
            <a:fld id="{48F63A3B-78C7-47BE-AE5E-E10140E04643}" type="slidenum">
              <a:rPr lang="en-US" smtClean="0"/>
              <a:pPr/>
              <a:t>11</a:t>
            </a:fld>
            <a:endParaRPr lang="en-US" dirty="0"/>
          </a:p>
        </p:txBody>
      </p:sp>
    </p:spTree>
    <p:extLst>
      <p:ext uri="{BB962C8B-B14F-4D97-AF65-F5344CB8AC3E}">
        <p14:creationId xmlns:p14="http://schemas.microsoft.com/office/powerpoint/2010/main" val="861899060"/>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C4EDB4D-EBE9-CEB8-C4C8-3C944D81AFAB}"/>
            </a:ext>
          </a:extLst>
        </p:cNvPr>
        <p:cNvGrpSpPr/>
        <p:nvPr/>
      </p:nvGrpSpPr>
      <p:grpSpPr>
        <a:xfrm>
          <a:off x="0" y="0"/>
          <a:ext cx="0" cy="0"/>
          <a:chOff x="0" y="0"/>
          <a:chExt cx="0" cy="0"/>
        </a:xfrm>
      </p:grpSpPr>
      <p:sp>
        <p:nvSpPr>
          <p:cNvPr id="2" name="Rectangle 1">
            <a:extLst>
              <a:ext uri="{FF2B5EF4-FFF2-40B4-BE49-F238E27FC236}">
                <a16:creationId xmlns:a16="http://schemas.microsoft.com/office/drawing/2014/main" id="{E1C7DB39-45E6-CA80-6DA4-102C276A3E66}"/>
              </a:ext>
            </a:extLst>
          </p:cNvPr>
          <p:cNvSpPr/>
          <p:nvPr/>
        </p:nvSpPr>
        <p:spPr>
          <a:xfrm>
            <a:off x="356853" y="268958"/>
            <a:ext cx="6845968" cy="2141835"/>
          </a:xfrm>
          <a:prstGeom prst="rect">
            <a:avLst/>
          </a:prstGeom>
          <a:solidFill>
            <a:srgbClr val="53705E"/>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E" dirty="0">
              <a:solidFill>
                <a:schemeClr val="tx1">
                  <a:lumMod val="75000"/>
                  <a:lumOff val="25000"/>
                </a:schemeClr>
              </a:solidFill>
            </a:endParaRPr>
          </a:p>
        </p:txBody>
      </p:sp>
      <p:sp>
        <p:nvSpPr>
          <p:cNvPr id="3" name="TextBox 2">
            <a:extLst>
              <a:ext uri="{FF2B5EF4-FFF2-40B4-BE49-F238E27FC236}">
                <a16:creationId xmlns:a16="http://schemas.microsoft.com/office/drawing/2014/main" id="{19518F45-5CE4-DF4D-BD43-21C6E9E468B7}"/>
              </a:ext>
            </a:extLst>
          </p:cNvPr>
          <p:cNvSpPr txBox="1"/>
          <p:nvPr/>
        </p:nvSpPr>
        <p:spPr>
          <a:xfrm>
            <a:off x="1949056" y="591502"/>
            <a:ext cx="4589244" cy="1631216"/>
          </a:xfrm>
          <a:prstGeom prst="rect">
            <a:avLst/>
          </a:prstGeom>
          <a:noFill/>
        </p:spPr>
        <p:txBody>
          <a:bodyPr wrap="square" rtlCol="0">
            <a:spAutoFit/>
          </a:bodyPr>
          <a:lstStyle/>
          <a:p>
            <a:r>
              <a:rPr lang="en-US" sz="3600" b="1" dirty="0">
                <a:solidFill>
                  <a:schemeClr val="bg1"/>
                </a:solidFill>
              </a:rPr>
              <a:t>Workshop Topic</a:t>
            </a:r>
          </a:p>
          <a:p>
            <a:r>
              <a:rPr lang="en-US" sz="3200" dirty="0">
                <a:solidFill>
                  <a:schemeClr val="bg1"/>
                </a:solidFill>
                <a:latin typeface="Calibri" panose="020F0502020204030204" pitchFamily="34" charset="0"/>
                <a:ea typeface="Open Sans" panose="020B0606030504020204" pitchFamily="34" charset="0"/>
                <a:cs typeface="Calibri" panose="020F0502020204030204" pitchFamily="34" charset="0"/>
              </a:rPr>
              <a:t>Turning Story Moments into Promotional Hooks</a:t>
            </a:r>
          </a:p>
        </p:txBody>
      </p:sp>
      <p:sp>
        <p:nvSpPr>
          <p:cNvPr id="10" name="Rectangle 9">
            <a:extLst>
              <a:ext uri="{FF2B5EF4-FFF2-40B4-BE49-F238E27FC236}">
                <a16:creationId xmlns:a16="http://schemas.microsoft.com/office/drawing/2014/main" id="{9A3B0B01-0A26-803A-C8AF-029CE0C81082}"/>
              </a:ext>
            </a:extLst>
          </p:cNvPr>
          <p:cNvSpPr/>
          <p:nvPr/>
        </p:nvSpPr>
        <p:spPr>
          <a:xfrm>
            <a:off x="356853" y="2448134"/>
            <a:ext cx="6845968" cy="8136652"/>
          </a:xfrm>
          <a:prstGeom prst="rect">
            <a:avLst/>
          </a:prstGeom>
          <a:solidFill>
            <a:srgbClr val="E7E6D9"/>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E">
              <a:solidFill>
                <a:schemeClr val="tx1">
                  <a:lumMod val="75000"/>
                  <a:lumOff val="25000"/>
                </a:schemeClr>
              </a:solidFill>
            </a:endParaRPr>
          </a:p>
        </p:txBody>
      </p:sp>
      <p:sp>
        <p:nvSpPr>
          <p:cNvPr id="11" name="TextBox 10">
            <a:extLst>
              <a:ext uri="{FF2B5EF4-FFF2-40B4-BE49-F238E27FC236}">
                <a16:creationId xmlns:a16="http://schemas.microsoft.com/office/drawing/2014/main" id="{26D3AB1D-3974-9F21-2816-175BFA907E5B}"/>
              </a:ext>
            </a:extLst>
          </p:cNvPr>
          <p:cNvSpPr txBox="1"/>
          <p:nvPr/>
        </p:nvSpPr>
        <p:spPr>
          <a:xfrm>
            <a:off x="691689" y="2545784"/>
            <a:ext cx="6511132" cy="8525411"/>
          </a:xfrm>
          <a:prstGeom prst="rect">
            <a:avLst/>
          </a:prstGeom>
          <a:noFill/>
        </p:spPr>
        <p:txBody>
          <a:bodyPr wrap="square" rtlCol="0">
            <a:spAutoFit/>
          </a:bodyPr>
          <a:lstStyle/>
          <a:p>
            <a:r>
              <a:rPr lang="en-US" b="1" dirty="0">
                <a:solidFill>
                  <a:srgbClr val="53705E"/>
                </a:solidFill>
              </a:rPr>
              <a:t>Why This Matters</a:t>
            </a:r>
          </a:p>
          <a:p>
            <a:r>
              <a:rPr lang="en-US" sz="1400" dirty="0">
                <a:solidFill>
                  <a:schemeClr val="tx1">
                    <a:lumMod val="85000"/>
                    <a:lumOff val="15000"/>
                  </a:schemeClr>
                </a:solidFill>
              </a:rPr>
              <a:t>In film and literary tourism, the story is often the primary reason people travel. Visitors are drawn by the opportunity to experience places connected to beloved characters, scenes, or narratives. However, promotional materials sometimes focus too heavily on locations or logistics rather than the story itself. By highlighting key narrative moments—dramatic scenes, emotional turning points, or memorable character experiences—tourism businesses can create promotional messages that capture attention and help visitors immediately imagine themselves inside the story world.</a:t>
            </a:r>
          </a:p>
          <a:p>
            <a:endParaRPr lang="en-US" sz="1400" dirty="0">
              <a:solidFill>
                <a:schemeClr val="tx1">
                  <a:lumMod val="85000"/>
                  <a:lumOff val="15000"/>
                </a:schemeClr>
              </a:solidFill>
            </a:endParaRPr>
          </a:p>
          <a:p>
            <a:r>
              <a:rPr lang="en-US" sz="1400" dirty="0">
                <a:solidFill>
                  <a:schemeClr val="tx1">
                    <a:lumMod val="85000"/>
                    <a:lumOff val="15000"/>
                  </a:schemeClr>
                </a:solidFill>
              </a:rPr>
              <a:t>Using story moments as promotional hooks helps turn passive interest into curiosity and encourages visitors to explore the experience further.</a:t>
            </a:r>
          </a:p>
          <a:p>
            <a:br>
              <a:rPr lang="en-US" sz="1600" dirty="0"/>
            </a:br>
            <a:r>
              <a:rPr lang="en-US" b="1" dirty="0">
                <a:solidFill>
                  <a:srgbClr val="53705E"/>
                </a:solidFill>
              </a:rPr>
              <a:t>Definitions</a:t>
            </a:r>
          </a:p>
          <a:p>
            <a:pPr marL="285750" indent="-285750">
              <a:buFont typeface="Wingdings" panose="05000000000000000000" pitchFamily="2" charset="2"/>
              <a:buChar char="v"/>
            </a:pPr>
            <a:r>
              <a:rPr lang="en-US" sz="1400" b="1" dirty="0">
                <a:solidFill>
                  <a:schemeClr val="tx1">
                    <a:lumMod val="85000"/>
                    <a:lumOff val="15000"/>
                  </a:schemeClr>
                </a:solidFill>
              </a:rPr>
              <a:t>Story Moment</a:t>
            </a:r>
            <a:br>
              <a:rPr lang="en-US" sz="1400" dirty="0">
                <a:solidFill>
                  <a:schemeClr val="tx1">
                    <a:lumMod val="85000"/>
                    <a:lumOff val="15000"/>
                  </a:schemeClr>
                </a:solidFill>
              </a:rPr>
            </a:br>
            <a:r>
              <a:rPr lang="en-US" sz="1400" dirty="0">
                <a:solidFill>
                  <a:schemeClr val="tx1">
                    <a:lumMod val="85000"/>
                    <a:lumOff val="15000"/>
                  </a:schemeClr>
                </a:solidFill>
              </a:rPr>
              <a:t>A specific event, scene, or emotional turning point within a film or literary narrative that captures the essence of the story.</a:t>
            </a:r>
          </a:p>
          <a:p>
            <a:endParaRPr lang="en-US" sz="1400" dirty="0">
              <a:solidFill>
                <a:schemeClr val="tx1">
                  <a:lumMod val="85000"/>
                  <a:lumOff val="15000"/>
                </a:schemeClr>
              </a:solidFill>
            </a:endParaRPr>
          </a:p>
          <a:p>
            <a:pPr marL="285750" indent="-285750">
              <a:buFont typeface="Wingdings" panose="05000000000000000000" pitchFamily="2" charset="2"/>
              <a:buChar char="v"/>
            </a:pPr>
            <a:r>
              <a:rPr lang="en-US" sz="1400" b="1" dirty="0">
                <a:solidFill>
                  <a:schemeClr val="tx1">
                    <a:lumMod val="85000"/>
                    <a:lumOff val="15000"/>
                  </a:schemeClr>
                </a:solidFill>
              </a:rPr>
              <a:t>Promotional Hook</a:t>
            </a:r>
            <a:br>
              <a:rPr lang="en-US" sz="1400" dirty="0">
                <a:solidFill>
                  <a:schemeClr val="tx1">
                    <a:lumMod val="85000"/>
                    <a:lumOff val="15000"/>
                  </a:schemeClr>
                </a:solidFill>
              </a:rPr>
            </a:br>
            <a:r>
              <a:rPr lang="en-US" sz="1400" dirty="0">
                <a:solidFill>
                  <a:schemeClr val="tx1">
                    <a:lumMod val="85000"/>
                    <a:lumOff val="15000"/>
                  </a:schemeClr>
                </a:solidFill>
              </a:rPr>
              <a:t>A short, compelling message or visual that sparks curiosity and encourages audiences to learn more about an experience.</a:t>
            </a:r>
          </a:p>
          <a:p>
            <a:endParaRPr lang="en-US" sz="1400" dirty="0">
              <a:solidFill>
                <a:schemeClr val="tx1">
                  <a:lumMod val="85000"/>
                  <a:lumOff val="15000"/>
                </a:schemeClr>
              </a:solidFill>
            </a:endParaRPr>
          </a:p>
          <a:p>
            <a:pPr marL="285750" indent="-285750">
              <a:buFont typeface="Wingdings" panose="05000000000000000000" pitchFamily="2" charset="2"/>
              <a:buChar char="v"/>
            </a:pPr>
            <a:r>
              <a:rPr lang="en-US" sz="1400" b="1" dirty="0">
                <a:solidFill>
                  <a:schemeClr val="tx1">
                    <a:lumMod val="85000"/>
                    <a:lumOff val="15000"/>
                  </a:schemeClr>
                </a:solidFill>
              </a:rPr>
              <a:t>Narrative Marketing</a:t>
            </a:r>
            <a:br>
              <a:rPr lang="en-US" sz="1400" dirty="0">
                <a:solidFill>
                  <a:schemeClr val="tx1">
                    <a:lumMod val="85000"/>
                    <a:lumOff val="15000"/>
                  </a:schemeClr>
                </a:solidFill>
              </a:rPr>
            </a:br>
            <a:r>
              <a:rPr lang="en-US" sz="1400" dirty="0">
                <a:solidFill>
                  <a:schemeClr val="tx1">
                    <a:lumMod val="85000"/>
                    <a:lumOff val="15000"/>
                  </a:schemeClr>
                </a:solidFill>
              </a:rPr>
              <a:t>A promotional approach that uses storytelling elements—characters, conflict, setting, or journey—to communicate the value of an experience.</a:t>
            </a:r>
          </a:p>
          <a:p>
            <a:br>
              <a:rPr lang="en-US" sz="1600" dirty="0"/>
            </a:br>
            <a:r>
              <a:rPr lang="en-US" b="1" dirty="0">
                <a:solidFill>
                  <a:srgbClr val="53705E"/>
                </a:solidFill>
              </a:rPr>
              <a:t>Examples</a:t>
            </a:r>
          </a:p>
          <a:p>
            <a:endParaRPr lang="en-US" b="1" dirty="0">
              <a:solidFill>
                <a:srgbClr val="53705E"/>
              </a:solidFill>
            </a:endParaRPr>
          </a:p>
          <a:p>
            <a:r>
              <a:rPr lang="en-US" sz="1400" b="1" dirty="0">
                <a:solidFill>
                  <a:srgbClr val="53705E"/>
                </a:solidFill>
              </a:rPr>
              <a:t>A literary walking tour could promote itself not simply as a city tour but as:</a:t>
            </a:r>
          </a:p>
          <a:p>
            <a:r>
              <a:rPr lang="en-US" sz="1400" i="1" dirty="0">
                <a:solidFill>
                  <a:schemeClr val="tx1">
                    <a:lumMod val="85000"/>
                    <a:lumOff val="15000"/>
                  </a:schemeClr>
                </a:solidFill>
              </a:rPr>
              <a:t>"Walk the streets where the detective followed his final clue.“</a:t>
            </a:r>
          </a:p>
          <a:p>
            <a:endParaRPr lang="en-US" sz="1400" i="1" dirty="0">
              <a:solidFill>
                <a:schemeClr val="tx1">
                  <a:lumMod val="85000"/>
                  <a:lumOff val="15000"/>
                </a:schemeClr>
              </a:solidFill>
            </a:endParaRPr>
          </a:p>
          <a:p>
            <a:r>
              <a:rPr lang="en-US" sz="1400" b="1" dirty="0">
                <a:solidFill>
                  <a:srgbClr val="53705E"/>
                </a:solidFill>
              </a:rPr>
              <a:t>A film location experience might highlight a dramatic scene:</a:t>
            </a:r>
          </a:p>
          <a:p>
            <a:r>
              <a:rPr lang="en-US" sz="1400" i="1" dirty="0">
                <a:solidFill>
                  <a:schemeClr val="tx1">
                    <a:lumMod val="85000"/>
                    <a:lumOff val="15000"/>
                  </a:schemeClr>
                </a:solidFill>
              </a:rPr>
              <a:t>"Stand where the final battle scene was filmed and see the landscape that shaped the story.“</a:t>
            </a:r>
          </a:p>
          <a:p>
            <a:endParaRPr lang="en-US" sz="1400" dirty="0">
              <a:solidFill>
                <a:schemeClr val="tx1">
                  <a:lumMod val="85000"/>
                  <a:lumOff val="15000"/>
                </a:schemeClr>
              </a:solidFill>
            </a:endParaRPr>
          </a:p>
          <a:p>
            <a:r>
              <a:rPr lang="en-US" sz="1400" dirty="0">
                <a:solidFill>
                  <a:schemeClr val="tx1">
                    <a:lumMod val="85000"/>
                    <a:lumOff val="15000"/>
                  </a:schemeClr>
                </a:solidFill>
              </a:rPr>
              <a:t>Instead of listing locations, the promotion connects the visitor directly to the narrative.</a:t>
            </a:r>
          </a:p>
          <a:p>
            <a:endParaRPr lang="en-US" sz="1400" i="1" dirty="0">
              <a:solidFill>
                <a:schemeClr val="tx1">
                  <a:lumMod val="85000"/>
                  <a:lumOff val="15000"/>
                </a:schemeClr>
              </a:solidFill>
            </a:endParaRPr>
          </a:p>
          <a:p>
            <a:endParaRPr lang="en-IE" dirty="0">
              <a:solidFill>
                <a:schemeClr val="tx1">
                  <a:lumMod val="75000"/>
                  <a:lumOff val="25000"/>
                </a:schemeClr>
              </a:solidFill>
            </a:endParaRPr>
          </a:p>
        </p:txBody>
      </p:sp>
      <p:grpSp>
        <p:nvGrpSpPr>
          <p:cNvPr id="33" name="Group 32">
            <a:extLst>
              <a:ext uri="{FF2B5EF4-FFF2-40B4-BE49-F238E27FC236}">
                <a16:creationId xmlns:a16="http://schemas.microsoft.com/office/drawing/2014/main" id="{1A7BA6F5-A908-1D75-D85B-4ED833D4A146}"/>
              </a:ext>
            </a:extLst>
          </p:cNvPr>
          <p:cNvGrpSpPr/>
          <p:nvPr/>
        </p:nvGrpSpPr>
        <p:grpSpPr>
          <a:xfrm>
            <a:off x="643801" y="807308"/>
            <a:ext cx="1018347" cy="1051755"/>
            <a:chOff x="8130434" y="5055580"/>
            <a:chExt cx="1018347" cy="1051755"/>
          </a:xfrm>
          <a:solidFill>
            <a:schemeClr val="bg1"/>
          </a:solidFill>
        </p:grpSpPr>
        <p:grpSp>
          <p:nvGrpSpPr>
            <p:cNvPr id="34" name="Graphic 2">
              <a:extLst>
                <a:ext uri="{FF2B5EF4-FFF2-40B4-BE49-F238E27FC236}">
                  <a16:creationId xmlns:a16="http://schemas.microsoft.com/office/drawing/2014/main" id="{2789A6A2-A10A-24F0-4FD3-6F98522F1B66}"/>
                </a:ext>
              </a:extLst>
            </p:cNvPr>
            <p:cNvGrpSpPr/>
            <p:nvPr userDrawn="1"/>
          </p:nvGrpSpPr>
          <p:grpSpPr>
            <a:xfrm>
              <a:off x="8172121" y="5087188"/>
              <a:ext cx="955215" cy="342517"/>
              <a:chOff x="3752168" y="4966655"/>
              <a:chExt cx="955215" cy="342517"/>
            </a:xfrm>
            <a:grpFill/>
          </p:grpSpPr>
          <p:sp>
            <p:nvSpPr>
              <p:cNvPr id="46" name="Freeform 300">
                <a:extLst>
                  <a:ext uri="{FF2B5EF4-FFF2-40B4-BE49-F238E27FC236}">
                    <a16:creationId xmlns:a16="http://schemas.microsoft.com/office/drawing/2014/main" id="{33C758D8-0349-7AB2-B76F-9743C06EB34F}"/>
                  </a:ext>
                </a:extLst>
              </p:cNvPr>
              <p:cNvSpPr/>
              <p:nvPr/>
            </p:nvSpPr>
            <p:spPr>
              <a:xfrm>
                <a:off x="4032164" y="4966655"/>
                <a:ext cx="395447" cy="309494"/>
              </a:xfrm>
              <a:custGeom>
                <a:avLst/>
                <a:gdLst>
                  <a:gd name="connsiteX0" fmla="*/ 197803 w 395447"/>
                  <a:gd name="connsiteY0" fmla="*/ 309494 h 309494"/>
                  <a:gd name="connsiteX1" fmla="*/ 162880 w 395447"/>
                  <a:gd name="connsiteY1" fmla="*/ 256504 h 309494"/>
                  <a:gd name="connsiteX2" fmla="*/ 123735 w 395447"/>
                  <a:gd name="connsiteY2" fmla="*/ 235385 h 309494"/>
                  <a:gd name="connsiteX3" fmla="*/ 62331 w 395447"/>
                  <a:gd name="connsiteY3" fmla="*/ 235385 h 309494"/>
                  <a:gd name="connsiteX4" fmla="*/ 543 w 395447"/>
                  <a:gd name="connsiteY4" fmla="*/ 173947 h 309494"/>
                  <a:gd name="connsiteX5" fmla="*/ 159 w 395447"/>
                  <a:gd name="connsiteY5" fmla="*/ 63358 h 309494"/>
                  <a:gd name="connsiteX6" fmla="*/ 63866 w 395447"/>
                  <a:gd name="connsiteY6" fmla="*/ 0 h 309494"/>
                  <a:gd name="connsiteX7" fmla="*/ 331357 w 395447"/>
                  <a:gd name="connsiteY7" fmla="*/ 0 h 309494"/>
                  <a:gd name="connsiteX8" fmla="*/ 395447 w 395447"/>
                  <a:gd name="connsiteY8" fmla="*/ 64126 h 309494"/>
                  <a:gd name="connsiteX9" fmla="*/ 395064 w 395447"/>
                  <a:gd name="connsiteY9" fmla="*/ 175867 h 309494"/>
                  <a:gd name="connsiteX10" fmla="*/ 336346 w 395447"/>
                  <a:gd name="connsiteY10" fmla="*/ 235385 h 309494"/>
                  <a:gd name="connsiteX11" fmla="*/ 269569 w 395447"/>
                  <a:gd name="connsiteY11" fmla="*/ 235385 h 309494"/>
                  <a:gd name="connsiteX12" fmla="*/ 233878 w 395447"/>
                  <a:gd name="connsiteY12" fmla="*/ 254584 h 309494"/>
                  <a:gd name="connsiteX13" fmla="*/ 197803 w 395447"/>
                  <a:gd name="connsiteY13" fmla="*/ 309494 h 309494"/>
                  <a:gd name="connsiteX14" fmla="*/ 195117 w 395447"/>
                  <a:gd name="connsiteY14" fmla="*/ 74110 h 309494"/>
                  <a:gd name="connsiteX15" fmla="*/ 195117 w 395447"/>
                  <a:gd name="connsiteY15" fmla="*/ 73342 h 309494"/>
                  <a:gd name="connsiteX16" fmla="*/ 303725 w 395447"/>
                  <a:gd name="connsiteY16" fmla="*/ 73342 h 309494"/>
                  <a:gd name="connsiteX17" fmla="*/ 317541 w 395447"/>
                  <a:gd name="connsiteY17" fmla="*/ 63358 h 309494"/>
                  <a:gd name="connsiteX18" fmla="*/ 303341 w 395447"/>
                  <a:gd name="connsiteY18" fmla="*/ 52990 h 309494"/>
                  <a:gd name="connsiteX19" fmla="*/ 88427 w 395447"/>
                  <a:gd name="connsiteY19" fmla="*/ 53758 h 309494"/>
                  <a:gd name="connsiteX20" fmla="*/ 74611 w 395447"/>
                  <a:gd name="connsiteY20" fmla="*/ 63742 h 309494"/>
                  <a:gd name="connsiteX21" fmla="*/ 88811 w 395447"/>
                  <a:gd name="connsiteY21" fmla="*/ 74110 h 309494"/>
                  <a:gd name="connsiteX22" fmla="*/ 195117 w 395447"/>
                  <a:gd name="connsiteY22" fmla="*/ 74110 h 309494"/>
                  <a:gd name="connsiteX23" fmla="*/ 195884 w 395447"/>
                  <a:gd name="connsiteY23" fmla="*/ 182778 h 309494"/>
                  <a:gd name="connsiteX24" fmla="*/ 195884 w 395447"/>
                  <a:gd name="connsiteY24" fmla="*/ 181626 h 309494"/>
                  <a:gd name="connsiteX25" fmla="*/ 302190 w 395447"/>
                  <a:gd name="connsiteY25" fmla="*/ 181626 h 309494"/>
                  <a:gd name="connsiteX26" fmla="*/ 317925 w 395447"/>
                  <a:gd name="connsiteY26" fmla="*/ 171643 h 309494"/>
                  <a:gd name="connsiteX27" fmla="*/ 302190 w 395447"/>
                  <a:gd name="connsiteY27" fmla="*/ 161659 h 309494"/>
                  <a:gd name="connsiteX28" fmla="*/ 300271 w 395447"/>
                  <a:gd name="connsiteY28" fmla="*/ 161659 h 309494"/>
                  <a:gd name="connsiteX29" fmla="*/ 90346 w 395447"/>
                  <a:gd name="connsiteY29" fmla="*/ 162043 h 309494"/>
                  <a:gd name="connsiteX30" fmla="*/ 82287 w 395447"/>
                  <a:gd name="connsiteY30" fmla="*/ 162811 h 309494"/>
                  <a:gd name="connsiteX31" fmla="*/ 74995 w 395447"/>
                  <a:gd name="connsiteY31" fmla="*/ 172411 h 309494"/>
                  <a:gd name="connsiteX32" fmla="*/ 82287 w 395447"/>
                  <a:gd name="connsiteY32" fmla="*/ 182011 h 309494"/>
                  <a:gd name="connsiteX33" fmla="*/ 91114 w 395447"/>
                  <a:gd name="connsiteY33" fmla="*/ 182778 h 309494"/>
                  <a:gd name="connsiteX34" fmla="*/ 195884 w 395447"/>
                  <a:gd name="connsiteY34" fmla="*/ 182778 h 309494"/>
                  <a:gd name="connsiteX35" fmla="*/ 197036 w 395447"/>
                  <a:gd name="connsiteY35" fmla="*/ 107517 h 309494"/>
                  <a:gd name="connsiteX36" fmla="*/ 197036 w 395447"/>
                  <a:gd name="connsiteY36" fmla="*/ 108669 h 309494"/>
                  <a:gd name="connsiteX37" fmla="*/ 87276 w 395447"/>
                  <a:gd name="connsiteY37" fmla="*/ 108669 h 309494"/>
                  <a:gd name="connsiteX38" fmla="*/ 74611 w 395447"/>
                  <a:gd name="connsiteY38" fmla="*/ 118652 h 309494"/>
                  <a:gd name="connsiteX39" fmla="*/ 87276 w 395447"/>
                  <a:gd name="connsiteY39" fmla="*/ 128636 h 309494"/>
                  <a:gd name="connsiteX40" fmla="*/ 94568 w 395447"/>
                  <a:gd name="connsiteY40" fmla="*/ 128636 h 309494"/>
                  <a:gd name="connsiteX41" fmla="*/ 250381 w 395447"/>
                  <a:gd name="connsiteY41" fmla="*/ 127868 h 309494"/>
                  <a:gd name="connsiteX42" fmla="*/ 306795 w 395447"/>
                  <a:gd name="connsiteY42" fmla="*/ 127484 h 309494"/>
                  <a:gd name="connsiteX43" fmla="*/ 317541 w 395447"/>
                  <a:gd name="connsiteY43" fmla="*/ 120572 h 309494"/>
                  <a:gd name="connsiteX44" fmla="*/ 314854 w 395447"/>
                  <a:gd name="connsiteY44" fmla="*/ 110973 h 309494"/>
                  <a:gd name="connsiteX45" fmla="*/ 302574 w 395447"/>
                  <a:gd name="connsiteY45" fmla="*/ 107901 h 309494"/>
                  <a:gd name="connsiteX46" fmla="*/ 197036 w 395447"/>
                  <a:gd name="connsiteY46" fmla="*/ 107517 h 30949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Lst>
                <a:rect l="l" t="t" r="r" b="b"/>
                <a:pathLst>
                  <a:path w="395447" h="309494">
                    <a:moveTo>
                      <a:pt x="197803" y="309494"/>
                    </a:moveTo>
                    <a:cubicBezTo>
                      <a:pt x="185522" y="290679"/>
                      <a:pt x="173626" y="274168"/>
                      <a:pt x="162880" y="256504"/>
                    </a:cubicBezTo>
                    <a:cubicBezTo>
                      <a:pt x="153669" y="241529"/>
                      <a:pt x="141388" y="235001"/>
                      <a:pt x="123735" y="235385"/>
                    </a:cubicBezTo>
                    <a:cubicBezTo>
                      <a:pt x="103394" y="236153"/>
                      <a:pt x="82671" y="235769"/>
                      <a:pt x="62331" y="235385"/>
                    </a:cubicBezTo>
                    <a:cubicBezTo>
                      <a:pt x="24721" y="235385"/>
                      <a:pt x="543" y="211577"/>
                      <a:pt x="543" y="173947"/>
                    </a:cubicBezTo>
                    <a:cubicBezTo>
                      <a:pt x="159" y="137084"/>
                      <a:pt x="-225" y="100221"/>
                      <a:pt x="159" y="63358"/>
                    </a:cubicBezTo>
                    <a:cubicBezTo>
                      <a:pt x="159" y="23039"/>
                      <a:pt x="23570" y="0"/>
                      <a:pt x="63866" y="0"/>
                    </a:cubicBezTo>
                    <a:cubicBezTo>
                      <a:pt x="152902" y="0"/>
                      <a:pt x="242321" y="0"/>
                      <a:pt x="331357" y="0"/>
                    </a:cubicBezTo>
                    <a:cubicBezTo>
                      <a:pt x="372037" y="0"/>
                      <a:pt x="395447" y="23423"/>
                      <a:pt x="395447" y="64126"/>
                    </a:cubicBezTo>
                    <a:cubicBezTo>
                      <a:pt x="395447" y="101373"/>
                      <a:pt x="395064" y="138620"/>
                      <a:pt x="395064" y="175867"/>
                    </a:cubicBezTo>
                    <a:cubicBezTo>
                      <a:pt x="395064" y="209658"/>
                      <a:pt x="370502" y="234617"/>
                      <a:pt x="336346" y="235385"/>
                    </a:cubicBezTo>
                    <a:cubicBezTo>
                      <a:pt x="314087" y="235769"/>
                      <a:pt x="291828" y="235769"/>
                      <a:pt x="269569" y="235385"/>
                    </a:cubicBezTo>
                    <a:cubicBezTo>
                      <a:pt x="253835" y="235001"/>
                      <a:pt x="242321" y="241145"/>
                      <a:pt x="233878" y="254584"/>
                    </a:cubicBezTo>
                    <a:cubicBezTo>
                      <a:pt x="222365" y="272632"/>
                      <a:pt x="210468" y="290295"/>
                      <a:pt x="197803" y="309494"/>
                    </a:cubicBezTo>
                    <a:close/>
                    <a:moveTo>
                      <a:pt x="195117" y="74110"/>
                    </a:moveTo>
                    <a:cubicBezTo>
                      <a:pt x="195117" y="73726"/>
                      <a:pt x="195117" y="73726"/>
                      <a:pt x="195117" y="73342"/>
                    </a:cubicBezTo>
                    <a:cubicBezTo>
                      <a:pt x="231192" y="73342"/>
                      <a:pt x="267650" y="73342"/>
                      <a:pt x="303725" y="73342"/>
                    </a:cubicBezTo>
                    <a:cubicBezTo>
                      <a:pt x="310633" y="73342"/>
                      <a:pt x="317541" y="72190"/>
                      <a:pt x="317541" y="63358"/>
                    </a:cubicBezTo>
                    <a:cubicBezTo>
                      <a:pt x="317541" y="54142"/>
                      <a:pt x="311017" y="52990"/>
                      <a:pt x="303341" y="52990"/>
                    </a:cubicBezTo>
                    <a:cubicBezTo>
                      <a:pt x="231575" y="53374"/>
                      <a:pt x="159810" y="53374"/>
                      <a:pt x="88427" y="53758"/>
                    </a:cubicBezTo>
                    <a:cubicBezTo>
                      <a:pt x="81520" y="53758"/>
                      <a:pt x="74995" y="54910"/>
                      <a:pt x="74611" y="63742"/>
                    </a:cubicBezTo>
                    <a:cubicBezTo>
                      <a:pt x="74228" y="73342"/>
                      <a:pt x="81136" y="74110"/>
                      <a:pt x="88811" y="74110"/>
                    </a:cubicBezTo>
                    <a:cubicBezTo>
                      <a:pt x="124118" y="74110"/>
                      <a:pt x="159426" y="74110"/>
                      <a:pt x="195117" y="74110"/>
                    </a:cubicBezTo>
                    <a:close/>
                    <a:moveTo>
                      <a:pt x="195884" y="182778"/>
                    </a:moveTo>
                    <a:cubicBezTo>
                      <a:pt x="195884" y="182394"/>
                      <a:pt x="195884" y="182011"/>
                      <a:pt x="195884" y="181626"/>
                    </a:cubicBezTo>
                    <a:cubicBezTo>
                      <a:pt x="231192" y="181626"/>
                      <a:pt x="266883" y="181626"/>
                      <a:pt x="302190" y="181626"/>
                    </a:cubicBezTo>
                    <a:cubicBezTo>
                      <a:pt x="309482" y="181626"/>
                      <a:pt x="317925" y="181626"/>
                      <a:pt x="317925" y="171643"/>
                    </a:cubicBezTo>
                    <a:cubicBezTo>
                      <a:pt x="317925" y="162043"/>
                      <a:pt x="309866" y="161275"/>
                      <a:pt x="302190" y="161659"/>
                    </a:cubicBezTo>
                    <a:cubicBezTo>
                      <a:pt x="301422" y="161659"/>
                      <a:pt x="300655" y="161659"/>
                      <a:pt x="300271" y="161659"/>
                    </a:cubicBezTo>
                    <a:cubicBezTo>
                      <a:pt x="230424" y="161659"/>
                      <a:pt x="160193" y="162043"/>
                      <a:pt x="90346" y="162043"/>
                    </a:cubicBezTo>
                    <a:cubicBezTo>
                      <a:pt x="87660" y="162043"/>
                      <a:pt x="84206" y="161275"/>
                      <a:pt x="82287" y="162811"/>
                    </a:cubicBezTo>
                    <a:cubicBezTo>
                      <a:pt x="79217" y="165115"/>
                      <a:pt x="74995" y="168955"/>
                      <a:pt x="74995" y="172411"/>
                    </a:cubicBezTo>
                    <a:cubicBezTo>
                      <a:pt x="74995" y="175867"/>
                      <a:pt x="78833" y="179706"/>
                      <a:pt x="82287" y="182011"/>
                    </a:cubicBezTo>
                    <a:cubicBezTo>
                      <a:pt x="84206" y="183546"/>
                      <a:pt x="88043" y="182778"/>
                      <a:pt x="91114" y="182778"/>
                    </a:cubicBezTo>
                    <a:cubicBezTo>
                      <a:pt x="126037" y="182778"/>
                      <a:pt x="160961" y="182778"/>
                      <a:pt x="195884" y="182778"/>
                    </a:cubicBezTo>
                    <a:close/>
                    <a:moveTo>
                      <a:pt x="197036" y="107517"/>
                    </a:moveTo>
                    <a:cubicBezTo>
                      <a:pt x="197036" y="107901"/>
                      <a:pt x="197036" y="108285"/>
                      <a:pt x="197036" y="108669"/>
                    </a:cubicBezTo>
                    <a:cubicBezTo>
                      <a:pt x="160577" y="108669"/>
                      <a:pt x="124118" y="108669"/>
                      <a:pt x="87276" y="108669"/>
                    </a:cubicBezTo>
                    <a:cubicBezTo>
                      <a:pt x="80368" y="108669"/>
                      <a:pt x="74611" y="110589"/>
                      <a:pt x="74611" y="118652"/>
                    </a:cubicBezTo>
                    <a:cubicBezTo>
                      <a:pt x="74611" y="126716"/>
                      <a:pt x="80368" y="128636"/>
                      <a:pt x="87276" y="128636"/>
                    </a:cubicBezTo>
                    <a:cubicBezTo>
                      <a:pt x="89579" y="128636"/>
                      <a:pt x="91881" y="128636"/>
                      <a:pt x="94568" y="128636"/>
                    </a:cubicBezTo>
                    <a:cubicBezTo>
                      <a:pt x="146378" y="128252"/>
                      <a:pt x="198187" y="128252"/>
                      <a:pt x="250381" y="127868"/>
                    </a:cubicBezTo>
                    <a:cubicBezTo>
                      <a:pt x="269186" y="127868"/>
                      <a:pt x="287990" y="128252"/>
                      <a:pt x="306795" y="127484"/>
                    </a:cubicBezTo>
                    <a:cubicBezTo>
                      <a:pt x="310633" y="127484"/>
                      <a:pt x="315239" y="123644"/>
                      <a:pt x="317541" y="120572"/>
                    </a:cubicBezTo>
                    <a:cubicBezTo>
                      <a:pt x="318692" y="118652"/>
                      <a:pt x="317157" y="112509"/>
                      <a:pt x="314854" y="110973"/>
                    </a:cubicBezTo>
                    <a:cubicBezTo>
                      <a:pt x="311785" y="108669"/>
                      <a:pt x="306795" y="107901"/>
                      <a:pt x="302574" y="107901"/>
                    </a:cubicBezTo>
                    <a:cubicBezTo>
                      <a:pt x="267267" y="107133"/>
                      <a:pt x="231959" y="107517"/>
                      <a:pt x="197036" y="107517"/>
                    </a:cubicBezTo>
                    <a:close/>
                  </a:path>
                </a:pathLst>
              </a:custGeom>
              <a:grpFill/>
              <a:ln w="3834" cap="flat">
                <a:noFill/>
                <a:prstDash val="solid"/>
                <a:miter/>
              </a:ln>
            </p:spPr>
            <p:txBody>
              <a:bodyPr rtlCol="0" anchor="ctr"/>
              <a:lstStyle/>
              <a:p>
                <a:endParaRPr lang="en-US" dirty="0"/>
              </a:p>
            </p:txBody>
          </p:sp>
          <p:sp>
            <p:nvSpPr>
              <p:cNvPr id="47" name="Freeform 301">
                <a:extLst>
                  <a:ext uri="{FF2B5EF4-FFF2-40B4-BE49-F238E27FC236}">
                    <a16:creationId xmlns:a16="http://schemas.microsoft.com/office/drawing/2014/main" id="{BC2B8E12-FCA4-D8E9-649A-1828E9603F89}"/>
                  </a:ext>
                </a:extLst>
              </p:cNvPr>
              <p:cNvSpPr/>
              <p:nvPr/>
            </p:nvSpPr>
            <p:spPr>
              <a:xfrm>
                <a:off x="4424366" y="5090683"/>
                <a:ext cx="283018" cy="218489"/>
              </a:xfrm>
              <a:custGeom>
                <a:avLst/>
                <a:gdLst>
                  <a:gd name="connsiteX0" fmla="*/ 142173 w 283018"/>
                  <a:gd name="connsiteY0" fmla="*/ 218489 h 218489"/>
                  <a:gd name="connsiteX1" fmla="*/ 119146 w 283018"/>
                  <a:gd name="connsiteY1" fmla="*/ 183546 h 218489"/>
                  <a:gd name="connsiteX2" fmla="*/ 89595 w 283018"/>
                  <a:gd name="connsiteY2" fmla="*/ 167419 h 218489"/>
                  <a:gd name="connsiteX3" fmla="*/ 44310 w 283018"/>
                  <a:gd name="connsiteY3" fmla="*/ 167419 h 218489"/>
                  <a:gd name="connsiteX4" fmla="*/ 560 w 283018"/>
                  <a:gd name="connsiteY4" fmla="*/ 110973 h 218489"/>
                  <a:gd name="connsiteX5" fmla="*/ 4781 w 283018"/>
                  <a:gd name="connsiteY5" fmla="*/ 104445 h 218489"/>
                  <a:gd name="connsiteX6" fmla="*/ 22819 w 283018"/>
                  <a:gd name="connsiteY6" fmla="*/ 57598 h 218489"/>
                  <a:gd name="connsiteX7" fmla="*/ 22819 w 283018"/>
                  <a:gd name="connsiteY7" fmla="*/ 12672 h 218489"/>
                  <a:gd name="connsiteX8" fmla="*/ 32797 w 283018"/>
                  <a:gd name="connsiteY8" fmla="*/ 768 h 218489"/>
                  <a:gd name="connsiteX9" fmla="*/ 45078 w 283018"/>
                  <a:gd name="connsiteY9" fmla="*/ 0 h 218489"/>
                  <a:gd name="connsiteX10" fmla="*/ 237733 w 283018"/>
                  <a:gd name="connsiteY10" fmla="*/ 0 h 218489"/>
                  <a:gd name="connsiteX11" fmla="*/ 283018 w 283018"/>
                  <a:gd name="connsiteY11" fmla="*/ 44927 h 218489"/>
                  <a:gd name="connsiteX12" fmla="*/ 283018 w 283018"/>
                  <a:gd name="connsiteY12" fmla="*/ 124796 h 218489"/>
                  <a:gd name="connsiteX13" fmla="*/ 240803 w 283018"/>
                  <a:gd name="connsiteY13" fmla="*/ 167803 h 218489"/>
                  <a:gd name="connsiteX14" fmla="*/ 193599 w 283018"/>
                  <a:gd name="connsiteY14" fmla="*/ 167803 h 218489"/>
                  <a:gd name="connsiteX15" fmla="*/ 164432 w 283018"/>
                  <a:gd name="connsiteY15" fmla="*/ 183546 h 218489"/>
                  <a:gd name="connsiteX16" fmla="*/ 142173 w 283018"/>
                  <a:gd name="connsiteY16" fmla="*/ 218489 h 2184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283018" h="218489">
                    <a:moveTo>
                      <a:pt x="142173" y="218489"/>
                    </a:moveTo>
                    <a:cubicBezTo>
                      <a:pt x="133730" y="205818"/>
                      <a:pt x="126054" y="194682"/>
                      <a:pt x="119146" y="183546"/>
                    </a:cubicBezTo>
                    <a:cubicBezTo>
                      <a:pt x="112238" y="172411"/>
                      <a:pt x="103028" y="166651"/>
                      <a:pt x="89595" y="167419"/>
                    </a:cubicBezTo>
                    <a:cubicBezTo>
                      <a:pt x="74629" y="167803"/>
                      <a:pt x="59661" y="167803"/>
                      <a:pt x="44310" y="167419"/>
                    </a:cubicBezTo>
                    <a:cubicBezTo>
                      <a:pt x="9387" y="167035"/>
                      <a:pt x="-2894" y="142844"/>
                      <a:pt x="560" y="110973"/>
                    </a:cubicBezTo>
                    <a:cubicBezTo>
                      <a:pt x="944" y="108669"/>
                      <a:pt x="3246" y="106365"/>
                      <a:pt x="4781" y="104445"/>
                    </a:cubicBezTo>
                    <a:cubicBezTo>
                      <a:pt x="15911" y="90621"/>
                      <a:pt x="22819" y="75646"/>
                      <a:pt x="22819" y="57598"/>
                    </a:cubicBezTo>
                    <a:cubicBezTo>
                      <a:pt x="22819" y="42623"/>
                      <a:pt x="23586" y="27647"/>
                      <a:pt x="22819" y="12672"/>
                    </a:cubicBezTo>
                    <a:cubicBezTo>
                      <a:pt x="22435" y="4608"/>
                      <a:pt x="25505" y="1152"/>
                      <a:pt x="32797" y="768"/>
                    </a:cubicBezTo>
                    <a:cubicBezTo>
                      <a:pt x="37018" y="384"/>
                      <a:pt x="40856" y="0"/>
                      <a:pt x="45078" y="0"/>
                    </a:cubicBezTo>
                    <a:cubicBezTo>
                      <a:pt x="109168" y="0"/>
                      <a:pt x="173642" y="0"/>
                      <a:pt x="237733" y="0"/>
                    </a:cubicBezTo>
                    <a:cubicBezTo>
                      <a:pt x="266900" y="0"/>
                      <a:pt x="283018" y="15744"/>
                      <a:pt x="283018" y="44927"/>
                    </a:cubicBezTo>
                    <a:cubicBezTo>
                      <a:pt x="283018" y="71422"/>
                      <a:pt x="283018" y="98301"/>
                      <a:pt x="283018" y="124796"/>
                    </a:cubicBezTo>
                    <a:cubicBezTo>
                      <a:pt x="283018" y="150140"/>
                      <a:pt x="266516" y="167035"/>
                      <a:pt x="240803" y="167803"/>
                    </a:cubicBezTo>
                    <a:cubicBezTo>
                      <a:pt x="225068" y="168187"/>
                      <a:pt x="209334" y="168187"/>
                      <a:pt x="193599" y="167803"/>
                    </a:cubicBezTo>
                    <a:cubicBezTo>
                      <a:pt x="180550" y="167419"/>
                      <a:pt x="171340" y="172795"/>
                      <a:pt x="164432" y="183546"/>
                    </a:cubicBezTo>
                    <a:cubicBezTo>
                      <a:pt x="158291" y="194298"/>
                      <a:pt x="150616" y="205818"/>
                      <a:pt x="142173" y="218489"/>
                    </a:cubicBezTo>
                    <a:close/>
                  </a:path>
                </a:pathLst>
              </a:custGeom>
              <a:grpFill/>
              <a:ln w="3834" cap="flat">
                <a:noFill/>
                <a:prstDash val="solid"/>
                <a:miter/>
              </a:ln>
            </p:spPr>
            <p:txBody>
              <a:bodyPr rtlCol="0" anchor="ctr"/>
              <a:lstStyle/>
              <a:p>
                <a:endParaRPr lang="en-US"/>
              </a:p>
            </p:txBody>
          </p:sp>
          <p:sp>
            <p:nvSpPr>
              <p:cNvPr id="48" name="Freeform 302">
                <a:extLst>
                  <a:ext uri="{FF2B5EF4-FFF2-40B4-BE49-F238E27FC236}">
                    <a16:creationId xmlns:a16="http://schemas.microsoft.com/office/drawing/2014/main" id="{AC9DB41C-9FC2-A485-5F35-E4B1A785EC49}"/>
                  </a:ext>
                </a:extLst>
              </p:cNvPr>
              <p:cNvSpPr/>
              <p:nvPr/>
            </p:nvSpPr>
            <p:spPr>
              <a:xfrm>
                <a:off x="3752168" y="5090011"/>
                <a:ext cx="283618" cy="218777"/>
              </a:xfrm>
              <a:custGeom>
                <a:avLst/>
                <a:gdLst>
                  <a:gd name="connsiteX0" fmla="*/ 141229 w 283618"/>
                  <a:gd name="connsiteY0" fmla="*/ 218777 h 218777"/>
                  <a:gd name="connsiteX1" fmla="*/ 117051 w 283618"/>
                  <a:gd name="connsiteY1" fmla="*/ 181915 h 218777"/>
                  <a:gd name="connsiteX2" fmla="*/ 90571 w 283618"/>
                  <a:gd name="connsiteY2" fmla="*/ 167707 h 218777"/>
                  <a:gd name="connsiteX3" fmla="*/ 42599 w 283618"/>
                  <a:gd name="connsiteY3" fmla="*/ 167707 h 218777"/>
                  <a:gd name="connsiteX4" fmla="*/ 0 w 283618"/>
                  <a:gd name="connsiteY4" fmla="*/ 124700 h 218777"/>
                  <a:gd name="connsiteX5" fmla="*/ 0 w 283618"/>
                  <a:gd name="connsiteY5" fmla="*/ 42527 h 218777"/>
                  <a:gd name="connsiteX6" fmla="*/ 40680 w 283618"/>
                  <a:gd name="connsiteY6" fmla="*/ 288 h 218777"/>
                  <a:gd name="connsiteX7" fmla="*/ 242546 w 283618"/>
                  <a:gd name="connsiteY7" fmla="*/ 288 h 218777"/>
                  <a:gd name="connsiteX8" fmla="*/ 259432 w 283618"/>
                  <a:gd name="connsiteY8" fmla="*/ 17183 h 218777"/>
                  <a:gd name="connsiteX9" fmla="*/ 262886 w 283618"/>
                  <a:gd name="connsiteY9" fmla="*/ 74014 h 218777"/>
                  <a:gd name="connsiteX10" fmla="*/ 275934 w 283618"/>
                  <a:gd name="connsiteY10" fmla="*/ 101277 h 218777"/>
                  <a:gd name="connsiteX11" fmla="*/ 252140 w 283618"/>
                  <a:gd name="connsiteY11" fmla="*/ 165403 h 218777"/>
                  <a:gd name="connsiteX12" fmla="*/ 205319 w 283618"/>
                  <a:gd name="connsiteY12" fmla="*/ 166939 h 218777"/>
                  <a:gd name="connsiteX13" fmla="*/ 158883 w 283618"/>
                  <a:gd name="connsiteY13" fmla="*/ 192282 h 218777"/>
                  <a:gd name="connsiteX14" fmla="*/ 141229 w 283618"/>
                  <a:gd name="connsiteY14" fmla="*/ 218777 h 21877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283618" h="218777">
                    <a:moveTo>
                      <a:pt x="141229" y="218777"/>
                    </a:moveTo>
                    <a:cubicBezTo>
                      <a:pt x="132402" y="205338"/>
                      <a:pt x="124727" y="193818"/>
                      <a:pt x="117051" y="181915"/>
                    </a:cubicBezTo>
                    <a:cubicBezTo>
                      <a:pt x="110911" y="172315"/>
                      <a:pt x="102084" y="167323"/>
                      <a:pt x="90571" y="167707"/>
                    </a:cubicBezTo>
                    <a:cubicBezTo>
                      <a:pt x="74452" y="168091"/>
                      <a:pt x="58334" y="168091"/>
                      <a:pt x="42599" y="167707"/>
                    </a:cubicBezTo>
                    <a:cubicBezTo>
                      <a:pt x="16119" y="167323"/>
                      <a:pt x="0" y="150812"/>
                      <a:pt x="0" y="124700"/>
                    </a:cubicBezTo>
                    <a:cubicBezTo>
                      <a:pt x="0" y="97437"/>
                      <a:pt x="0" y="70174"/>
                      <a:pt x="0" y="42527"/>
                    </a:cubicBezTo>
                    <a:cubicBezTo>
                      <a:pt x="0" y="17951"/>
                      <a:pt x="16119" y="672"/>
                      <a:pt x="40680" y="288"/>
                    </a:cubicBezTo>
                    <a:cubicBezTo>
                      <a:pt x="107841" y="-96"/>
                      <a:pt x="175385" y="-96"/>
                      <a:pt x="242546" y="288"/>
                    </a:cubicBezTo>
                    <a:cubicBezTo>
                      <a:pt x="258281" y="288"/>
                      <a:pt x="259048" y="2208"/>
                      <a:pt x="259432" y="17183"/>
                    </a:cubicBezTo>
                    <a:cubicBezTo>
                      <a:pt x="260199" y="36383"/>
                      <a:pt x="260199" y="55582"/>
                      <a:pt x="262886" y="74014"/>
                    </a:cubicBezTo>
                    <a:cubicBezTo>
                      <a:pt x="264421" y="83614"/>
                      <a:pt x="270177" y="93213"/>
                      <a:pt x="275934" y="101277"/>
                    </a:cubicBezTo>
                    <a:cubicBezTo>
                      <a:pt x="292820" y="124700"/>
                      <a:pt x="280540" y="160027"/>
                      <a:pt x="252140" y="165403"/>
                    </a:cubicBezTo>
                    <a:cubicBezTo>
                      <a:pt x="236789" y="168091"/>
                      <a:pt x="220670" y="168475"/>
                      <a:pt x="205319" y="166939"/>
                    </a:cubicBezTo>
                    <a:cubicBezTo>
                      <a:pt x="183444" y="165019"/>
                      <a:pt x="168477" y="172699"/>
                      <a:pt x="158883" y="192282"/>
                    </a:cubicBezTo>
                    <a:cubicBezTo>
                      <a:pt x="153894" y="201498"/>
                      <a:pt x="147753" y="209178"/>
                      <a:pt x="141229" y="218777"/>
                    </a:cubicBezTo>
                    <a:close/>
                  </a:path>
                </a:pathLst>
              </a:custGeom>
              <a:grpFill/>
              <a:ln w="3834" cap="flat">
                <a:noFill/>
                <a:prstDash val="solid"/>
                <a:miter/>
              </a:ln>
            </p:spPr>
            <p:txBody>
              <a:bodyPr rtlCol="0" anchor="ctr"/>
              <a:lstStyle/>
              <a:p>
                <a:endParaRPr lang="en-US"/>
              </a:p>
            </p:txBody>
          </p:sp>
        </p:grpSp>
        <p:sp>
          <p:nvSpPr>
            <p:cNvPr id="35" name="Freeform 289">
              <a:extLst>
                <a:ext uri="{FF2B5EF4-FFF2-40B4-BE49-F238E27FC236}">
                  <a16:creationId xmlns:a16="http://schemas.microsoft.com/office/drawing/2014/main" id="{19D37D3E-1D08-EE85-2884-434D10FD3358}"/>
                </a:ext>
              </a:extLst>
            </p:cNvPr>
            <p:cNvSpPr/>
            <p:nvPr userDrawn="1"/>
          </p:nvSpPr>
          <p:spPr>
            <a:xfrm>
              <a:off x="8130434" y="5423165"/>
              <a:ext cx="1018347" cy="684170"/>
            </a:xfrm>
            <a:custGeom>
              <a:avLst/>
              <a:gdLst>
                <a:gd name="connsiteX0" fmla="*/ 315587 w 1018347"/>
                <a:gd name="connsiteY0" fmla="*/ 683403 h 684170"/>
                <a:gd name="connsiteX1" fmla="*/ 287572 w 1018347"/>
                <a:gd name="connsiteY1" fmla="*/ 635405 h 684170"/>
                <a:gd name="connsiteX2" fmla="*/ 290258 w 1018347"/>
                <a:gd name="connsiteY2" fmla="*/ 590862 h 684170"/>
                <a:gd name="connsiteX3" fmla="*/ 277977 w 1018347"/>
                <a:gd name="connsiteY3" fmla="*/ 590862 h 684170"/>
                <a:gd name="connsiteX4" fmla="*/ 38886 w 1018347"/>
                <a:gd name="connsiteY4" fmla="*/ 590862 h 684170"/>
                <a:gd name="connsiteX5" fmla="*/ 124 w 1018347"/>
                <a:gd name="connsiteY5" fmla="*/ 550543 h 684170"/>
                <a:gd name="connsiteX6" fmla="*/ 6649 w 1018347"/>
                <a:gd name="connsiteY6" fmla="*/ 426515 h 684170"/>
                <a:gd name="connsiteX7" fmla="*/ 74960 w 1018347"/>
                <a:gd name="connsiteY7" fmla="*/ 345493 h 684170"/>
                <a:gd name="connsiteX8" fmla="*/ 125235 w 1018347"/>
                <a:gd name="connsiteY8" fmla="*/ 322454 h 684170"/>
                <a:gd name="connsiteX9" fmla="*/ 112187 w 1018347"/>
                <a:gd name="connsiteY9" fmla="*/ 321686 h 684170"/>
                <a:gd name="connsiteX10" fmla="*/ 51550 w 1018347"/>
                <a:gd name="connsiteY10" fmla="*/ 269848 h 684170"/>
                <a:gd name="connsiteX11" fmla="*/ 49247 w 1018347"/>
                <a:gd name="connsiteY11" fmla="*/ 188826 h 684170"/>
                <a:gd name="connsiteX12" fmla="*/ 53085 w 1018347"/>
                <a:gd name="connsiteY12" fmla="*/ 143132 h 684170"/>
                <a:gd name="connsiteX13" fmla="*/ 177428 w 1018347"/>
                <a:gd name="connsiteY13" fmla="*/ 53278 h 684170"/>
                <a:gd name="connsiteX14" fmla="*/ 286421 w 1018347"/>
                <a:gd name="connsiteY14" fmla="*/ 155419 h 684170"/>
                <a:gd name="connsiteX15" fmla="*/ 284885 w 1018347"/>
                <a:gd name="connsiteY15" fmla="*/ 277911 h 684170"/>
                <a:gd name="connsiteX16" fmla="*/ 280280 w 1018347"/>
                <a:gd name="connsiteY16" fmla="*/ 292503 h 684170"/>
                <a:gd name="connsiteX17" fmla="*/ 238832 w 1018347"/>
                <a:gd name="connsiteY17" fmla="*/ 321302 h 684170"/>
                <a:gd name="connsiteX18" fmla="*/ 216957 w 1018347"/>
                <a:gd name="connsiteY18" fmla="*/ 321302 h 684170"/>
                <a:gd name="connsiteX19" fmla="*/ 216190 w 1018347"/>
                <a:gd name="connsiteY19" fmla="*/ 324758 h 684170"/>
                <a:gd name="connsiteX20" fmla="*/ 251113 w 1018347"/>
                <a:gd name="connsiteY20" fmla="*/ 340118 h 684170"/>
                <a:gd name="connsiteX21" fmla="*/ 324798 w 1018347"/>
                <a:gd name="connsiteY21" fmla="*/ 385812 h 684170"/>
                <a:gd name="connsiteX22" fmla="*/ 398099 w 1018347"/>
                <a:gd name="connsiteY22" fmla="*/ 366997 h 684170"/>
                <a:gd name="connsiteX23" fmla="*/ 447222 w 1018347"/>
                <a:gd name="connsiteY23" fmla="*/ 346645 h 684170"/>
                <a:gd name="connsiteX24" fmla="*/ 448374 w 1018347"/>
                <a:gd name="connsiteY24" fmla="*/ 316694 h 684170"/>
                <a:gd name="connsiteX25" fmla="*/ 399634 w 1018347"/>
                <a:gd name="connsiteY25" fmla="*/ 247192 h 684170"/>
                <a:gd name="connsiteX26" fmla="*/ 392726 w 1018347"/>
                <a:gd name="connsiteY26" fmla="*/ 241433 h 684170"/>
                <a:gd name="connsiteX27" fmla="*/ 362792 w 1018347"/>
                <a:gd name="connsiteY27" fmla="*/ 157339 h 684170"/>
                <a:gd name="connsiteX28" fmla="*/ 365478 w 1018347"/>
                <a:gd name="connsiteY28" fmla="*/ 145820 h 684170"/>
                <a:gd name="connsiteX29" fmla="*/ 369700 w 1018347"/>
                <a:gd name="connsiteY29" fmla="*/ 85533 h 684170"/>
                <a:gd name="connsiteX30" fmla="*/ 475621 w 1018347"/>
                <a:gd name="connsiteY30" fmla="*/ 288 h 684170"/>
                <a:gd name="connsiteX31" fmla="*/ 507475 w 1018347"/>
                <a:gd name="connsiteY31" fmla="*/ 288 h 684170"/>
                <a:gd name="connsiteX32" fmla="*/ 553528 w 1018347"/>
                <a:gd name="connsiteY32" fmla="*/ 19487 h 684170"/>
                <a:gd name="connsiteX33" fmla="*/ 565809 w 1018347"/>
                <a:gd name="connsiteY33" fmla="*/ 22943 h 684170"/>
                <a:gd name="connsiteX34" fmla="*/ 652158 w 1018347"/>
                <a:gd name="connsiteY34" fmla="*/ 87069 h 684170"/>
                <a:gd name="connsiteX35" fmla="*/ 652542 w 1018347"/>
                <a:gd name="connsiteY35" fmla="*/ 150811 h 684170"/>
                <a:gd name="connsiteX36" fmla="*/ 656380 w 1018347"/>
                <a:gd name="connsiteY36" fmla="*/ 163867 h 684170"/>
                <a:gd name="connsiteX37" fmla="*/ 622224 w 1018347"/>
                <a:gd name="connsiteY37" fmla="*/ 241817 h 684170"/>
                <a:gd name="connsiteX38" fmla="*/ 613013 w 1018347"/>
                <a:gd name="connsiteY38" fmla="*/ 250264 h 684170"/>
                <a:gd name="connsiteX39" fmla="*/ 570414 w 1018347"/>
                <a:gd name="connsiteY39" fmla="*/ 313622 h 684170"/>
                <a:gd name="connsiteX40" fmla="*/ 573484 w 1018347"/>
                <a:gd name="connsiteY40" fmla="*/ 348949 h 684170"/>
                <a:gd name="connsiteX41" fmla="*/ 670196 w 1018347"/>
                <a:gd name="connsiteY41" fmla="*/ 380820 h 684170"/>
                <a:gd name="connsiteX42" fmla="*/ 704735 w 1018347"/>
                <a:gd name="connsiteY42" fmla="*/ 371605 h 684170"/>
                <a:gd name="connsiteX43" fmla="*/ 750021 w 1018347"/>
                <a:gd name="connsiteY43" fmla="*/ 345109 h 684170"/>
                <a:gd name="connsiteX44" fmla="*/ 793771 w 1018347"/>
                <a:gd name="connsiteY44" fmla="*/ 328598 h 684170"/>
                <a:gd name="connsiteX45" fmla="*/ 794539 w 1018347"/>
                <a:gd name="connsiteY45" fmla="*/ 311318 h 684170"/>
                <a:gd name="connsiteX46" fmla="*/ 755777 w 1018347"/>
                <a:gd name="connsiteY46" fmla="*/ 260248 h 684170"/>
                <a:gd name="connsiteX47" fmla="*/ 748102 w 1018347"/>
                <a:gd name="connsiteY47" fmla="*/ 253336 h 684170"/>
                <a:gd name="connsiteX48" fmla="*/ 725459 w 1018347"/>
                <a:gd name="connsiteY48" fmla="*/ 181146 h 684170"/>
                <a:gd name="connsiteX49" fmla="*/ 728913 w 1018347"/>
                <a:gd name="connsiteY49" fmla="*/ 170011 h 684170"/>
                <a:gd name="connsiteX50" fmla="*/ 732367 w 1018347"/>
                <a:gd name="connsiteY50" fmla="*/ 125084 h 684170"/>
                <a:gd name="connsiteX51" fmla="*/ 858629 w 1018347"/>
                <a:gd name="connsiteY51" fmla="*/ 40223 h 684170"/>
                <a:gd name="connsiteX52" fmla="*/ 959178 w 1018347"/>
                <a:gd name="connsiteY52" fmla="*/ 125084 h 684170"/>
                <a:gd name="connsiteX53" fmla="*/ 962632 w 1018347"/>
                <a:gd name="connsiteY53" fmla="*/ 170011 h 684170"/>
                <a:gd name="connsiteX54" fmla="*/ 966853 w 1018347"/>
                <a:gd name="connsiteY54" fmla="*/ 181530 h 684170"/>
                <a:gd name="connsiteX55" fmla="*/ 945746 w 1018347"/>
                <a:gd name="connsiteY55" fmla="*/ 252568 h 684170"/>
                <a:gd name="connsiteX56" fmla="*/ 936919 w 1018347"/>
                <a:gd name="connsiteY56" fmla="*/ 260248 h 684170"/>
                <a:gd name="connsiteX57" fmla="*/ 897390 w 1018347"/>
                <a:gd name="connsiteY57" fmla="*/ 312086 h 684170"/>
                <a:gd name="connsiteX58" fmla="*/ 891250 w 1018347"/>
                <a:gd name="connsiteY58" fmla="*/ 320918 h 684170"/>
                <a:gd name="connsiteX59" fmla="*/ 898542 w 1018347"/>
                <a:gd name="connsiteY59" fmla="*/ 328982 h 684170"/>
                <a:gd name="connsiteX60" fmla="*/ 940373 w 1018347"/>
                <a:gd name="connsiteY60" fmla="*/ 345109 h 684170"/>
                <a:gd name="connsiteX61" fmla="*/ 1011372 w 1018347"/>
                <a:gd name="connsiteY61" fmla="*/ 429587 h 684170"/>
                <a:gd name="connsiteX62" fmla="*/ 1018279 w 1018347"/>
                <a:gd name="connsiteY62" fmla="*/ 553615 h 684170"/>
                <a:gd name="connsiteX63" fmla="*/ 981053 w 1018347"/>
                <a:gd name="connsiteY63" fmla="*/ 591630 h 684170"/>
                <a:gd name="connsiteX64" fmla="*/ 741194 w 1018347"/>
                <a:gd name="connsiteY64" fmla="*/ 591630 h 684170"/>
                <a:gd name="connsiteX65" fmla="*/ 728146 w 1018347"/>
                <a:gd name="connsiteY65" fmla="*/ 591630 h 684170"/>
                <a:gd name="connsiteX66" fmla="*/ 730064 w 1018347"/>
                <a:gd name="connsiteY66" fmla="*/ 633101 h 684170"/>
                <a:gd name="connsiteX67" fmla="*/ 702817 w 1018347"/>
                <a:gd name="connsiteY67" fmla="*/ 684171 h 684170"/>
                <a:gd name="connsiteX68" fmla="*/ 315587 w 1018347"/>
                <a:gd name="connsiteY68" fmla="*/ 683403 h 684170"/>
                <a:gd name="connsiteX69" fmla="*/ 634504 w 1018347"/>
                <a:gd name="connsiteY69" fmla="*/ 663052 h 684170"/>
                <a:gd name="connsiteX70" fmla="*/ 688617 w 1018347"/>
                <a:gd name="connsiteY70" fmla="*/ 663052 h 684170"/>
                <a:gd name="connsiteX71" fmla="*/ 709724 w 1018347"/>
                <a:gd name="connsiteY71" fmla="*/ 640780 h 684170"/>
                <a:gd name="connsiteX72" fmla="*/ 705119 w 1018347"/>
                <a:gd name="connsiteY72" fmla="*/ 579726 h 684170"/>
                <a:gd name="connsiteX73" fmla="*/ 697060 w 1018347"/>
                <a:gd name="connsiteY73" fmla="*/ 437267 h 684170"/>
                <a:gd name="connsiteX74" fmla="*/ 667125 w 1018347"/>
                <a:gd name="connsiteY74" fmla="*/ 400020 h 684170"/>
                <a:gd name="connsiteX75" fmla="*/ 563506 w 1018347"/>
                <a:gd name="connsiteY75" fmla="*/ 365845 h 684170"/>
                <a:gd name="connsiteX76" fmla="*/ 560436 w 1018347"/>
                <a:gd name="connsiteY76" fmla="*/ 365845 h 684170"/>
                <a:gd name="connsiteX77" fmla="*/ 549690 w 1018347"/>
                <a:gd name="connsiteY77" fmla="*/ 395796 h 684170"/>
                <a:gd name="connsiteX78" fmla="*/ 529734 w 1018347"/>
                <a:gd name="connsiteY78" fmla="*/ 410003 h 684170"/>
                <a:gd name="connsiteX79" fmla="*/ 487519 w 1018347"/>
                <a:gd name="connsiteY79" fmla="*/ 410003 h 684170"/>
                <a:gd name="connsiteX80" fmla="*/ 466795 w 1018347"/>
                <a:gd name="connsiteY80" fmla="*/ 395028 h 684170"/>
                <a:gd name="connsiteX81" fmla="*/ 456817 w 1018347"/>
                <a:gd name="connsiteY81" fmla="*/ 367381 h 684170"/>
                <a:gd name="connsiteX82" fmla="*/ 386586 w 1018347"/>
                <a:gd name="connsiteY82" fmla="*/ 390804 h 684170"/>
                <a:gd name="connsiteX83" fmla="*/ 345906 w 1018347"/>
                <a:gd name="connsiteY83" fmla="*/ 401172 h 684170"/>
                <a:gd name="connsiteX84" fmla="*/ 319809 w 1018347"/>
                <a:gd name="connsiteY84" fmla="*/ 431891 h 684170"/>
                <a:gd name="connsiteX85" fmla="*/ 317506 w 1018347"/>
                <a:gd name="connsiteY85" fmla="*/ 476817 h 684170"/>
                <a:gd name="connsiteX86" fmla="*/ 311750 w 1018347"/>
                <a:gd name="connsiteY86" fmla="*/ 572047 h 684170"/>
                <a:gd name="connsiteX87" fmla="*/ 307528 w 1018347"/>
                <a:gd name="connsiteY87" fmla="*/ 643852 h 684170"/>
                <a:gd name="connsiteX88" fmla="*/ 319042 w 1018347"/>
                <a:gd name="connsiteY88" fmla="*/ 661900 h 684170"/>
                <a:gd name="connsiteX89" fmla="*/ 379294 w 1018347"/>
                <a:gd name="connsiteY89" fmla="*/ 662284 h 684170"/>
                <a:gd name="connsiteX90" fmla="*/ 379294 w 1018347"/>
                <a:gd name="connsiteY90" fmla="*/ 599694 h 684170"/>
                <a:gd name="connsiteX91" fmla="*/ 379294 w 1018347"/>
                <a:gd name="connsiteY91" fmla="*/ 526736 h 684170"/>
                <a:gd name="connsiteX92" fmla="*/ 388888 w 1018347"/>
                <a:gd name="connsiteY92" fmla="*/ 513680 h 684170"/>
                <a:gd name="connsiteX93" fmla="*/ 399634 w 1018347"/>
                <a:gd name="connsiteY93" fmla="*/ 526736 h 684170"/>
                <a:gd name="connsiteX94" fmla="*/ 399634 w 1018347"/>
                <a:gd name="connsiteY94" fmla="*/ 532880 h 684170"/>
                <a:gd name="connsiteX95" fmla="*/ 399634 w 1018347"/>
                <a:gd name="connsiteY95" fmla="*/ 650764 h 684170"/>
                <a:gd name="connsiteX96" fmla="*/ 399634 w 1018347"/>
                <a:gd name="connsiteY96" fmla="*/ 661900 h 684170"/>
                <a:gd name="connsiteX97" fmla="*/ 614932 w 1018347"/>
                <a:gd name="connsiteY97" fmla="*/ 661900 h 684170"/>
                <a:gd name="connsiteX98" fmla="*/ 614932 w 1018347"/>
                <a:gd name="connsiteY98" fmla="*/ 650380 h 684170"/>
                <a:gd name="connsiteX99" fmla="*/ 614932 w 1018347"/>
                <a:gd name="connsiteY99" fmla="*/ 531344 h 684170"/>
                <a:gd name="connsiteX100" fmla="*/ 615316 w 1018347"/>
                <a:gd name="connsiteY100" fmla="*/ 522128 h 684170"/>
                <a:gd name="connsiteX101" fmla="*/ 623759 w 1018347"/>
                <a:gd name="connsiteY101" fmla="*/ 514064 h 684170"/>
                <a:gd name="connsiteX102" fmla="*/ 633737 w 1018347"/>
                <a:gd name="connsiteY102" fmla="*/ 521744 h 684170"/>
                <a:gd name="connsiteX103" fmla="*/ 634504 w 1018347"/>
                <a:gd name="connsiteY103" fmla="*/ 531728 h 684170"/>
                <a:gd name="connsiteX104" fmla="*/ 634504 w 1018347"/>
                <a:gd name="connsiteY104" fmla="*/ 649612 h 684170"/>
                <a:gd name="connsiteX105" fmla="*/ 634504 w 1018347"/>
                <a:gd name="connsiteY105" fmla="*/ 663052 h 684170"/>
                <a:gd name="connsiteX106" fmla="*/ 130224 w 1018347"/>
                <a:gd name="connsiteY106" fmla="*/ 348949 h 684170"/>
                <a:gd name="connsiteX107" fmla="*/ 71507 w 1018347"/>
                <a:gd name="connsiteY107" fmla="*/ 367765 h 684170"/>
                <a:gd name="connsiteX108" fmla="*/ 28907 w 1018347"/>
                <a:gd name="connsiteY108" fmla="*/ 416531 h 684170"/>
                <a:gd name="connsiteX109" fmla="*/ 26605 w 1018347"/>
                <a:gd name="connsiteY109" fmla="*/ 439954 h 684170"/>
                <a:gd name="connsiteX110" fmla="*/ 20081 w 1018347"/>
                <a:gd name="connsiteY110" fmla="*/ 553615 h 684170"/>
                <a:gd name="connsiteX111" fmla="*/ 31210 w 1018347"/>
                <a:gd name="connsiteY111" fmla="*/ 570127 h 684170"/>
                <a:gd name="connsiteX112" fmla="*/ 69588 w 1018347"/>
                <a:gd name="connsiteY112" fmla="*/ 570511 h 684170"/>
                <a:gd name="connsiteX113" fmla="*/ 69588 w 1018347"/>
                <a:gd name="connsiteY113" fmla="*/ 558223 h 684170"/>
                <a:gd name="connsiteX114" fmla="*/ 69588 w 1018347"/>
                <a:gd name="connsiteY114" fmla="*/ 471057 h 684170"/>
                <a:gd name="connsiteX115" fmla="*/ 79949 w 1018347"/>
                <a:gd name="connsiteY115" fmla="*/ 455698 h 684170"/>
                <a:gd name="connsiteX116" fmla="*/ 89928 w 1018347"/>
                <a:gd name="connsiteY116" fmla="*/ 471442 h 684170"/>
                <a:gd name="connsiteX117" fmla="*/ 89928 w 1018347"/>
                <a:gd name="connsiteY117" fmla="*/ 555535 h 684170"/>
                <a:gd name="connsiteX118" fmla="*/ 89928 w 1018347"/>
                <a:gd name="connsiteY118" fmla="*/ 570127 h 684170"/>
                <a:gd name="connsiteX119" fmla="*/ 250729 w 1018347"/>
                <a:gd name="connsiteY119" fmla="*/ 570127 h 684170"/>
                <a:gd name="connsiteX120" fmla="*/ 250729 w 1018347"/>
                <a:gd name="connsiteY120" fmla="*/ 540175 h 684170"/>
                <a:gd name="connsiteX121" fmla="*/ 250729 w 1018347"/>
                <a:gd name="connsiteY121" fmla="*/ 467218 h 684170"/>
                <a:gd name="connsiteX122" fmla="*/ 260707 w 1018347"/>
                <a:gd name="connsiteY122" fmla="*/ 455698 h 684170"/>
                <a:gd name="connsiteX123" fmla="*/ 271070 w 1018347"/>
                <a:gd name="connsiteY123" fmla="*/ 467218 h 684170"/>
                <a:gd name="connsiteX124" fmla="*/ 271070 w 1018347"/>
                <a:gd name="connsiteY124" fmla="*/ 474513 h 684170"/>
                <a:gd name="connsiteX125" fmla="*/ 271070 w 1018347"/>
                <a:gd name="connsiteY125" fmla="*/ 559759 h 684170"/>
                <a:gd name="connsiteX126" fmla="*/ 271837 w 1018347"/>
                <a:gd name="connsiteY126" fmla="*/ 570511 h 684170"/>
                <a:gd name="connsiteX127" fmla="*/ 289491 w 1018347"/>
                <a:gd name="connsiteY127" fmla="*/ 570511 h 684170"/>
                <a:gd name="connsiteX128" fmla="*/ 290258 w 1018347"/>
                <a:gd name="connsiteY128" fmla="*/ 563983 h 684170"/>
                <a:gd name="connsiteX129" fmla="*/ 296782 w 1018347"/>
                <a:gd name="connsiteY129" fmla="*/ 449170 h 684170"/>
                <a:gd name="connsiteX130" fmla="*/ 302539 w 1018347"/>
                <a:gd name="connsiteY130" fmla="*/ 411923 h 684170"/>
                <a:gd name="connsiteX131" fmla="*/ 296782 w 1018347"/>
                <a:gd name="connsiteY131" fmla="*/ 384276 h 684170"/>
                <a:gd name="connsiteX132" fmla="*/ 278745 w 1018347"/>
                <a:gd name="connsiteY132" fmla="*/ 371220 h 684170"/>
                <a:gd name="connsiteX133" fmla="*/ 212352 w 1018347"/>
                <a:gd name="connsiteY133" fmla="*/ 348565 h 684170"/>
                <a:gd name="connsiteX134" fmla="*/ 181650 w 1018347"/>
                <a:gd name="connsiteY134" fmla="*/ 380436 h 684170"/>
                <a:gd name="connsiteX135" fmla="*/ 181650 w 1018347"/>
                <a:gd name="connsiteY135" fmla="*/ 411155 h 684170"/>
                <a:gd name="connsiteX136" fmla="*/ 171288 w 1018347"/>
                <a:gd name="connsiteY136" fmla="*/ 425363 h 684170"/>
                <a:gd name="connsiteX137" fmla="*/ 160926 w 1018347"/>
                <a:gd name="connsiteY137" fmla="*/ 410771 h 684170"/>
                <a:gd name="connsiteX138" fmla="*/ 160926 w 1018347"/>
                <a:gd name="connsiteY138" fmla="*/ 379668 h 684170"/>
                <a:gd name="connsiteX139" fmla="*/ 130224 w 1018347"/>
                <a:gd name="connsiteY139" fmla="*/ 348949 h 684170"/>
                <a:gd name="connsiteX140" fmla="*/ 885493 w 1018347"/>
                <a:gd name="connsiteY140" fmla="*/ 349333 h 684170"/>
                <a:gd name="connsiteX141" fmla="*/ 879737 w 1018347"/>
                <a:gd name="connsiteY141" fmla="*/ 366613 h 684170"/>
                <a:gd name="connsiteX142" fmla="*/ 859781 w 1018347"/>
                <a:gd name="connsiteY142" fmla="*/ 380820 h 684170"/>
                <a:gd name="connsiteX143" fmla="*/ 827927 w 1018347"/>
                <a:gd name="connsiteY143" fmla="*/ 380820 h 684170"/>
                <a:gd name="connsiteX144" fmla="*/ 809506 w 1018347"/>
                <a:gd name="connsiteY144" fmla="*/ 367381 h 684170"/>
                <a:gd name="connsiteX145" fmla="*/ 802982 w 1018347"/>
                <a:gd name="connsiteY145" fmla="*/ 349333 h 684170"/>
                <a:gd name="connsiteX146" fmla="*/ 748870 w 1018347"/>
                <a:gd name="connsiteY146" fmla="*/ 366229 h 684170"/>
                <a:gd name="connsiteX147" fmla="*/ 711643 w 1018347"/>
                <a:gd name="connsiteY147" fmla="*/ 393492 h 684170"/>
                <a:gd name="connsiteX148" fmla="*/ 710876 w 1018347"/>
                <a:gd name="connsiteY148" fmla="*/ 404244 h 684170"/>
                <a:gd name="connsiteX149" fmla="*/ 717400 w 1018347"/>
                <a:gd name="connsiteY149" fmla="*/ 427667 h 684170"/>
                <a:gd name="connsiteX150" fmla="*/ 722005 w 1018347"/>
                <a:gd name="connsiteY150" fmla="*/ 505232 h 684170"/>
                <a:gd name="connsiteX151" fmla="*/ 725459 w 1018347"/>
                <a:gd name="connsiteY151" fmla="*/ 567823 h 684170"/>
                <a:gd name="connsiteX152" fmla="*/ 741961 w 1018347"/>
                <a:gd name="connsiteY152" fmla="*/ 567823 h 684170"/>
                <a:gd name="connsiteX153" fmla="*/ 741961 w 1018347"/>
                <a:gd name="connsiteY153" fmla="*/ 554767 h 684170"/>
                <a:gd name="connsiteX154" fmla="*/ 741961 w 1018347"/>
                <a:gd name="connsiteY154" fmla="*/ 465682 h 684170"/>
                <a:gd name="connsiteX155" fmla="*/ 751939 w 1018347"/>
                <a:gd name="connsiteY155" fmla="*/ 453778 h 684170"/>
                <a:gd name="connsiteX156" fmla="*/ 763453 w 1018347"/>
                <a:gd name="connsiteY156" fmla="*/ 465298 h 684170"/>
                <a:gd name="connsiteX157" fmla="*/ 763453 w 1018347"/>
                <a:gd name="connsiteY157" fmla="*/ 472593 h 684170"/>
                <a:gd name="connsiteX158" fmla="*/ 763453 w 1018347"/>
                <a:gd name="connsiteY158" fmla="*/ 557839 h 684170"/>
                <a:gd name="connsiteX159" fmla="*/ 763837 w 1018347"/>
                <a:gd name="connsiteY159" fmla="*/ 568591 h 684170"/>
                <a:gd name="connsiteX160" fmla="*/ 922336 w 1018347"/>
                <a:gd name="connsiteY160" fmla="*/ 568591 h 684170"/>
                <a:gd name="connsiteX161" fmla="*/ 922336 w 1018347"/>
                <a:gd name="connsiteY161" fmla="*/ 556687 h 684170"/>
                <a:gd name="connsiteX162" fmla="*/ 922336 w 1018347"/>
                <a:gd name="connsiteY162" fmla="*/ 469522 h 684170"/>
                <a:gd name="connsiteX163" fmla="*/ 933082 w 1018347"/>
                <a:gd name="connsiteY163" fmla="*/ 454162 h 684170"/>
                <a:gd name="connsiteX164" fmla="*/ 943827 w 1018347"/>
                <a:gd name="connsiteY164" fmla="*/ 469137 h 684170"/>
                <a:gd name="connsiteX165" fmla="*/ 943827 w 1018347"/>
                <a:gd name="connsiteY165" fmla="*/ 557455 h 684170"/>
                <a:gd name="connsiteX166" fmla="*/ 943827 w 1018347"/>
                <a:gd name="connsiteY166" fmla="*/ 568591 h 684170"/>
                <a:gd name="connsiteX167" fmla="*/ 952270 w 1018347"/>
                <a:gd name="connsiteY167" fmla="*/ 569359 h 684170"/>
                <a:gd name="connsiteX168" fmla="*/ 982972 w 1018347"/>
                <a:gd name="connsiteY168" fmla="*/ 569359 h 684170"/>
                <a:gd name="connsiteX169" fmla="*/ 995253 w 1018347"/>
                <a:gd name="connsiteY169" fmla="*/ 554383 h 684170"/>
                <a:gd name="connsiteX170" fmla="*/ 987961 w 1018347"/>
                <a:gd name="connsiteY170" fmla="*/ 428435 h 684170"/>
                <a:gd name="connsiteX171" fmla="*/ 941141 w 1018347"/>
                <a:gd name="connsiteY171" fmla="*/ 366997 h 684170"/>
                <a:gd name="connsiteX172" fmla="*/ 885493 w 1018347"/>
                <a:gd name="connsiteY172" fmla="*/ 349333 h 684170"/>
                <a:gd name="connsiteX173" fmla="*/ 418055 w 1018347"/>
                <a:gd name="connsiteY173" fmla="*/ 151963 h 684170"/>
                <a:gd name="connsiteX174" fmla="*/ 418055 w 1018347"/>
                <a:gd name="connsiteY174" fmla="*/ 224921 h 684170"/>
                <a:gd name="connsiteX175" fmla="*/ 473319 w 1018347"/>
                <a:gd name="connsiteY175" fmla="*/ 306711 h 684170"/>
                <a:gd name="connsiteX176" fmla="*/ 595360 w 1018347"/>
                <a:gd name="connsiteY176" fmla="*/ 225689 h 684170"/>
                <a:gd name="connsiteX177" fmla="*/ 594976 w 1018347"/>
                <a:gd name="connsiteY177" fmla="*/ 159259 h 684170"/>
                <a:gd name="connsiteX178" fmla="*/ 594976 w 1018347"/>
                <a:gd name="connsiteY178" fmla="*/ 141212 h 684170"/>
                <a:gd name="connsiteX179" fmla="*/ 558901 w 1018347"/>
                <a:gd name="connsiteY179" fmla="*/ 132764 h 684170"/>
                <a:gd name="connsiteX180" fmla="*/ 525896 w 1018347"/>
                <a:gd name="connsiteY180" fmla="*/ 117020 h 684170"/>
                <a:gd name="connsiteX181" fmla="*/ 418055 w 1018347"/>
                <a:gd name="connsiteY181" fmla="*/ 151963 h 684170"/>
                <a:gd name="connsiteX182" fmla="*/ 387353 w 1018347"/>
                <a:gd name="connsiteY182" fmla="*/ 139676 h 684170"/>
                <a:gd name="connsiteX183" fmla="*/ 398483 w 1018347"/>
                <a:gd name="connsiteY183" fmla="*/ 133916 h 684170"/>
                <a:gd name="connsiteX184" fmla="*/ 419207 w 1018347"/>
                <a:gd name="connsiteY184" fmla="*/ 128156 h 684170"/>
                <a:gd name="connsiteX185" fmla="*/ 510545 w 1018347"/>
                <a:gd name="connsiteY185" fmla="*/ 98205 h 684170"/>
                <a:gd name="connsiteX186" fmla="*/ 538944 w 1018347"/>
                <a:gd name="connsiteY186" fmla="*/ 96285 h 684170"/>
                <a:gd name="connsiteX187" fmla="*/ 594976 w 1018347"/>
                <a:gd name="connsiteY187" fmla="*/ 117404 h 684170"/>
                <a:gd name="connsiteX188" fmla="*/ 617618 w 1018347"/>
                <a:gd name="connsiteY188" fmla="*/ 137372 h 684170"/>
                <a:gd name="connsiteX189" fmla="*/ 629516 w 1018347"/>
                <a:gd name="connsiteY189" fmla="*/ 139676 h 684170"/>
                <a:gd name="connsiteX190" fmla="*/ 629516 w 1018347"/>
                <a:gd name="connsiteY190" fmla="*/ 88221 h 684170"/>
                <a:gd name="connsiteX191" fmla="*/ 563122 w 1018347"/>
                <a:gd name="connsiteY191" fmla="*/ 45215 h 684170"/>
                <a:gd name="connsiteX192" fmla="*/ 543550 w 1018347"/>
                <a:gd name="connsiteY192" fmla="*/ 39839 h 684170"/>
                <a:gd name="connsiteX193" fmla="*/ 514383 w 1018347"/>
                <a:gd name="connsiteY193" fmla="*/ 21407 h 684170"/>
                <a:gd name="connsiteX194" fmla="*/ 477540 w 1018347"/>
                <a:gd name="connsiteY194" fmla="*/ 19871 h 684170"/>
                <a:gd name="connsiteX195" fmla="*/ 414985 w 1018347"/>
                <a:gd name="connsiteY195" fmla="*/ 45598 h 684170"/>
                <a:gd name="connsiteX196" fmla="*/ 387353 w 1018347"/>
                <a:gd name="connsiteY196" fmla="*/ 139676 h 684170"/>
                <a:gd name="connsiteX197" fmla="*/ 917347 w 1018347"/>
                <a:gd name="connsiteY197" fmla="*/ 217625 h 684170"/>
                <a:gd name="connsiteX198" fmla="*/ 917347 w 1018347"/>
                <a:gd name="connsiteY198" fmla="*/ 217625 h 684170"/>
                <a:gd name="connsiteX199" fmla="*/ 917347 w 1018347"/>
                <a:gd name="connsiteY199" fmla="*/ 191898 h 684170"/>
                <a:gd name="connsiteX200" fmla="*/ 911206 w 1018347"/>
                <a:gd name="connsiteY200" fmla="*/ 177306 h 684170"/>
                <a:gd name="connsiteX201" fmla="*/ 895088 w 1018347"/>
                <a:gd name="connsiteY201" fmla="*/ 147355 h 684170"/>
                <a:gd name="connsiteX202" fmla="*/ 885493 w 1018347"/>
                <a:gd name="connsiteY202" fmla="*/ 139292 h 684170"/>
                <a:gd name="connsiteX203" fmla="*/ 805284 w 1018347"/>
                <a:gd name="connsiteY203" fmla="*/ 139292 h 684170"/>
                <a:gd name="connsiteX204" fmla="*/ 795690 w 1018347"/>
                <a:gd name="connsiteY204" fmla="*/ 146203 h 684170"/>
                <a:gd name="connsiteX205" fmla="*/ 777653 w 1018347"/>
                <a:gd name="connsiteY205" fmla="*/ 178459 h 684170"/>
                <a:gd name="connsiteX206" fmla="*/ 773431 w 1018347"/>
                <a:gd name="connsiteY206" fmla="*/ 184602 h 684170"/>
                <a:gd name="connsiteX207" fmla="*/ 774966 w 1018347"/>
                <a:gd name="connsiteY207" fmla="*/ 251032 h 684170"/>
                <a:gd name="connsiteX208" fmla="*/ 842511 w 1018347"/>
                <a:gd name="connsiteY208" fmla="*/ 304791 h 684170"/>
                <a:gd name="connsiteX209" fmla="*/ 917731 w 1018347"/>
                <a:gd name="connsiteY209" fmla="*/ 236057 h 684170"/>
                <a:gd name="connsiteX210" fmla="*/ 917347 w 1018347"/>
                <a:gd name="connsiteY210" fmla="*/ 217625 h 684170"/>
                <a:gd name="connsiteX211" fmla="*/ 230773 w 1018347"/>
                <a:gd name="connsiteY211" fmla="*/ 299031 h 684170"/>
                <a:gd name="connsiteX212" fmla="*/ 260707 w 1018347"/>
                <a:gd name="connsiteY212" fmla="*/ 283287 h 684170"/>
                <a:gd name="connsiteX213" fmla="*/ 266848 w 1018347"/>
                <a:gd name="connsiteY213" fmla="*/ 252184 h 684170"/>
                <a:gd name="connsiteX214" fmla="*/ 266848 w 1018347"/>
                <a:gd name="connsiteY214" fmla="*/ 172315 h 684170"/>
                <a:gd name="connsiteX215" fmla="*/ 167834 w 1018347"/>
                <a:gd name="connsiteY215" fmla="*/ 74014 h 684170"/>
                <a:gd name="connsiteX216" fmla="*/ 68820 w 1018347"/>
                <a:gd name="connsiteY216" fmla="*/ 172699 h 684170"/>
                <a:gd name="connsiteX217" fmla="*/ 69204 w 1018347"/>
                <a:gd name="connsiteY217" fmla="*/ 250648 h 684170"/>
                <a:gd name="connsiteX218" fmla="*/ 75344 w 1018347"/>
                <a:gd name="connsiteY218" fmla="*/ 283671 h 684170"/>
                <a:gd name="connsiteX219" fmla="*/ 108733 w 1018347"/>
                <a:gd name="connsiteY219" fmla="*/ 299415 h 684170"/>
                <a:gd name="connsiteX220" fmla="*/ 91463 w 1018347"/>
                <a:gd name="connsiteY220" fmla="*/ 272152 h 684170"/>
                <a:gd name="connsiteX221" fmla="*/ 83787 w 1018347"/>
                <a:gd name="connsiteY221" fmla="*/ 194586 h 684170"/>
                <a:gd name="connsiteX222" fmla="*/ 100673 w 1018347"/>
                <a:gd name="connsiteY222" fmla="*/ 179610 h 684170"/>
                <a:gd name="connsiteX223" fmla="*/ 157472 w 1018347"/>
                <a:gd name="connsiteY223" fmla="*/ 153883 h 684170"/>
                <a:gd name="connsiteX224" fmla="*/ 185872 w 1018347"/>
                <a:gd name="connsiteY224" fmla="*/ 153115 h 684170"/>
                <a:gd name="connsiteX225" fmla="*/ 241519 w 1018347"/>
                <a:gd name="connsiteY225" fmla="*/ 179610 h 684170"/>
                <a:gd name="connsiteX226" fmla="*/ 258021 w 1018347"/>
                <a:gd name="connsiteY226" fmla="*/ 196122 h 684170"/>
                <a:gd name="connsiteX227" fmla="*/ 257254 w 1018347"/>
                <a:gd name="connsiteY227" fmla="*/ 248344 h 684170"/>
                <a:gd name="connsiteX228" fmla="*/ 230773 w 1018347"/>
                <a:gd name="connsiteY228" fmla="*/ 299031 h 684170"/>
                <a:gd name="connsiteX229" fmla="*/ 174358 w 1018347"/>
                <a:gd name="connsiteY229" fmla="*/ 172315 h 684170"/>
                <a:gd name="connsiteX230" fmla="*/ 129073 w 1018347"/>
                <a:gd name="connsiteY230" fmla="*/ 196506 h 684170"/>
                <a:gd name="connsiteX231" fmla="*/ 105662 w 1018347"/>
                <a:gd name="connsiteY231" fmla="*/ 203802 h 684170"/>
                <a:gd name="connsiteX232" fmla="*/ 104511 w 1018347"/>
                <a:gd name="connsiteY232" fmla="*/ 230681 h 684170"/>
                <a:gd name="connsiteX233" fmla="*/ 104511 w 1018347"/>
                <a:gd name="connsiteY233" fmla="*/ 231833 h 684170"/>
                <a:gd name="connsiteX234" fmla="*/ 151715 w 1018347"/>
                <a:gd name="connsiteY234" fmla="*/ 297111 h 684170"/>
                <a:gd name="connsiteX235" fmla="*/ 223865 w 1018347"/>
                <a:gd name="connsiteY235" fmla="*/ 273303 h 684170"/>
                <a:gd name="connsiteX236" fmla="*/ 236914 w 1018347"/>
                <a:gd name="connsiteY236" fmla="*/ 203418 h 684170"/>
                <a:gd name="connsiteX237" fmla="*/ 231541 w 1018347"/>
                <a:gd name="connsiteY237" fmla="*/ 198810 h 684170"/>
                <a:gd name="connsiteX238" fmla="*/ 174358 w 1018347"/>
                <a:gd name="connsiteY238" fmla="*/ 172315 h 684170"/>
                <a:gd name="connsiteX239" fmla="*/ 940373 w 1018347"/>
                <a:gd name="connsiteY239" fmla="*/ 168091 h 684170"/>
                <a:gd name="connsiteX240" fmla="*/ 898925 w 1018347"/>
                <a:gd name="connsiteY240" fmla="*/ 74014 h 684170"/>
                <a:gd name="connsiteX241" fmla="*/ 786096 w 1018347"/>
                <a:gd name="connsiteY241" fmla="*/ 79006 h 684170"/>
                <a:gd name="connsiteX242" fmla="*/ 751172 w 1018347"/>
                <a:gd name="connsiteY242" fmla="*/ 168091 h 684170"/>
                <a:gd name="connsiteX243" fmla="*/ 774966 w 1018347"/>
                <a:gd name="connsiteY243" fmla="*/ 141980 h 684170"/>
                <a:gd name="connsiteX244" fmla="*/ 807203 w 1018347"/>
                <a:gd name="connsiteY244" fmla="*/ 118172 h 684170"/>
                <a:gd name="connsiteX245" fmla="*/ 877434 w 1018347"/>
                <a:gd name="connsiteY245" fmla="*/ 119324 h 684170"/>
                <a:gd name="connsiteX246" fmla="*/ 916195 w 1018347"/>
                <a:gd name="connsiteY246" fmla="*/ 146587 h 684170"/>
                <a:gd name="connsiteX247" fmla="*/ 940373 w 1018347"/>
                <a:gd name="connsiteY247" fmla="*/ 168091 h 684170"/>
                <a:gd name="connsiteX248" fmla="*/ 542398 w 1018347"/>
                <a:gd name="connsiteY248" fmla="*/ 328214 h 684170"/>
                <a:gd name="connsiteX249" fmla="*/ 472552 w 1018347"/>
                <a:gd name="connsiteY249" fmla="*/ 329366 h 684170"/>
                <a:gd name="connsiteX250" fmla="*/ 486367 w 1018347"/>
                <a:gd name="connsiteY250" fmla="*/ 385812 h 684170"/>
                <a:gd name="connsiteX251" fmla="*/ 493275 w 1018347"/>
                <a:gd name="connsiteY251" fmla="*/ 388500 h 684170"/>
                <a:gd name="connsiteX252" fmla="*/ 522826 w 1018347"/>
                <a:gd name="connsiteY252" fmla="*/ 388500 h 684170"/>
                <a:gd name="connsiteX253" fmla="*/ 530501 w 1018347"/>
                <a:gd name="connsiteY253" fmla="*/ 385044 h 684170"/>
                <a:gd name="connsiteX254" fmla="*/ 542398 w 1018347"/>
                <a:gd name="connsiteY254" fmla="*/ 328214 h 684170"/>
                <a:gd name="connsiteX255" fmla="*/ 145575 w 1018347"/>
                <a:gd name="connsiteY255" fmla="*/ 320150 h 684170"/>
                <a:gd name="connsiteX256" fmla="*/ 150948 w 1018347"/>
                <a:gd name="connsiteY256" fmla="*/ 340886 h 684170"/>
                <a:gd name="connsiteX257" fmla="*/ 176661 w 1018347"/>
                <a:gd name="connsiteY257" fmla="*/ 358933 h 684170"/>
                <a:gd name="connsiteX258" fmla="*/ 186255 w 1018347"/>
                <a:gd name="connsiteY258" fmla="*/ 356245 h 684170"/>
                <a:gd name="connsiteX259" fmla="*/ 196234 w 1018347"/>
                <a:gd name="connsiteY259" fmla="*/ 320150 h 684170"/>
                <a:gd name="connsiteX260" fmla="*/ 145575 w 1018347"/>
                <a:gd name="connsiteY260" fmla="*/ 320150 h 684170"/>
                <a:gd name="connsiteX261" fmla="*/ 819100 w 1018347"/>
                <a:gd name="connsiteY261" fmla="*/ 324758 h 684170"/>
                <a:gd name="connsiteX262" fmla="*/ 827543 w 1018347"/>
                <a:gd name="connsiteY262" fmla="*/ 350101 h 684170"/>
                <a:gd name="connsiteX263" fmla="*/ 833300 w 1018347"/>
                <a:gd name="connsiteY263" fmla="*/ 358549 h 684170"/>
                <a:gd name="connsiteX264" fmla="*/ 858629 w 1018347"/>
                <a:gd name="connsiteY264" fmla="*/ 356629 h 684170"/>
                <a:gd name="connsiteX265" fmla="*/ 871294 w 1018347"/>
                <a:gd name="connsiteY265" fmla="*/ 324758 h 684170"/>
                <a:gd name="connsiteX266" fmla="*/ 819100 w 1018347"/>
                <a:gd name="connsiteY266" fmla="*/ 324758 h 684170"/>
                <a:gd name="connsiteX267" fmla="*/ 396180 w 1018347"/>
                <a:gd name="connsiteY267" fmla="*/ 220697 h 684170"/>
                <a:gd name="connsiteX268" fmla="*/ 396180 w 1018347"/>
                <a:gd name="connsiteY268" fmla="*/ 160411 h 684170"/>
                <a:gd name="connsiteX269" fmla="*/ 370467 w 1018347"/>
                <a:gd name="connsiteY269" fmla="*/ 190746 h 684170"/>
                <a:gd name="connsiteX270" fmla="*/ 396180 w 1018347"/>
                <a:gd name="connsiteY270" fmla="*/ 220697 h 684170"/>
                <a:gd name="connsiteX271" fmla="*/ 616851 w 1018347"/>
                <a:gd name="connsiteY271" fmla="*/ 220313 h 684170"/>
                <a:gd name="connsiteX272" fmla="*/ 643331 w 1018347"/>
                <a:gd name="connsiteY272" fmla="*/ 190362 h 684170"/>
                <a:gd name="connsiteX273" fmla="*/ 616851 w 1018347"/>
                <a:gd name="connsiteY273" fmla="*/ 161179 h 684170"/>
                <a:gd name="connsiteX274" fmla="*/ 616851 w 1018347"/>
                <a:gd name="connsiteY274" fmla="*/ 220313 h 684170"/>
                <a:gd name="connsiteX275" fmla="*/ 750405 w 1018347"/>
                <a:gd name="connsiteY275" fmla="*/ 191130 h 684170"/>
                <a:gd name="connsiteX276" fmla="*/ 731983 w 1018347"/>
                <a:gd name="connsiteY276" fmla="*/ 212249 h 684170"/>
                <a:gd name="connsiteX277" fmla="*/ 750405 w 1018347"/>
                <a:gd name="connsiteY277" fmla="*/ 230681 h 684170"/>
                <a:gd name="connsiteX278" fmla="*/ 750405 w 1018347"/>
                <a:gd name="connsiteY278" fmla="*/ 191130 h 684170"/>
                <a:gd name="connsiteX279" fmla="*/ 939606 w 1018347"/>
                <a:gd name="connsiteY279" fmla="*/ 231449 h 684170"/>
                <a:gd name="connsiteX280" fmla="*/ 957643 w 1018347"/>
                <a:gd name="connsiteY280" fmla="*/ 210713 h 684170"/>
                <a:gd name="connsiteX281" fmla="*/ 939606 w 1018347"/>
                <a:gd name="connsiteY281" fmla="*/ 191514 h 684170"/>
                <a:gd name="connsiteX282" fmla="*/ 939606 w 1018347"/>
                <a:gd name="connsiteY282" fmla="*/ 231449 h 68417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Lst>
              <a:rect l="l" t="t" r="r" b="b"/>
              <a:pathLst>
                <a:path w="1018347" h="684170">
                  <a:moveTo>
                    <a:pt x="315587" y="683403"/>
                  </a:moveTo>
                  <a:cubicBezTo>
                    <a:pt x="291026" y="672267"/>
                    <a:pt x="285653" y="663052"/>
                    <a:pt x="287572" y="635405"/>
                  </a:cubicBezTo>
                  <a:cubicBezTo>
                    <a:pt x="288340" y="621197"/>
                    <a:pt x="289107" y="606605"/>
                    <a:pt x="290258" y="590862"/>
                  </a:cubicBezTo>
                  <a:cubicBezTo>
                    <a:pt x="285653" y="590862"/>
                    <a:pt x="281815" y="590862"/>
                    <a:pt x="277977" y="590862"/>
                  </a:cubicBezTo>
                  <a:cubicBezTo>
                    <a:pt x="198152" y="590862"/>
                    <a:pt x="118711" y="590862"/>
                    <a:pt x="38886" y="590862"/>
                  </a:cubicBezTo>
                  <a:cubicBezTo>
                    <a:pt x="11254" y="590862"/>
                    <a:pt x="-1411" y="578190"/>
                    <a:pt x="124" y="550543"/>
                  </a:cubicBezTo>
                  <a:cubicBezTo>
                    <a:pt x="2043" y="509072"/>
                    <a:pt x="3962" y="467986"/>
                    <a:pt x="6649" y="426515"/>
                  </a:cubicBezTo>
                  <a:cubicBezTo>
                    <a:pt x="9335" y="386196"/>
                    <a:pt x="35432" y="355093"/>
                    <a:pt x="74960" y="345493"/>
                  </a:cubicBezTo>
                  <a:cubicBezTo>
                    <a:pt x="92998" y="341269"/>
                    <a:pt x="109884" y="335126"/>
                    <a:pt x="125235" y="322454"/>
                  </a:cubicBezTo>
                  <a:cubicBezTo>
                    <a:pt x="121013" y="322070"/>
                    <a:pt x="116408" y="321302"/>
                    <a:pt x="112187" y="321686"/>
                  </a:cubicBezTo>
                  <a:cubicBezTo>
                    <a:pt x="79566" y="323606"/>
                    <a:pt x="58842" y="318998"/>
                    <a:pt x="51550" y="269848"/>
                  </a:cubicBezTo>
                  <a:cubicBezTo>
                    <a:pt x="47713" y="243352"/>
                    <a:pt x="49247" y="216089"/>
                    <a:pt x="49247" y="188826"/>
                  </a:cubicBezTo>
                  <a:cubicBezTo>
                    <a:pt x="49247" y="173467"/>
                    <a:pt x="49631" y="157723"/>
                    <a:pt x="53085" y="143132"/>
                  </a:cubicBezTo>
                  <a:cubicBezTo>
                    <a:pt x="66901" y="86301"/>
                    <a:pt x="117943" y="50206"/>
                    <a:pt x="177428" y="53278"/>
                  </a:cubicBezTo>
                  <a:cubicBezTo>
                    <a:pt x="231924" y="56350"/>
                    <a:pt x="280280" y="99357"/>
                    <a:pt x="286421" y="155419"/>
                  </a:cubicBezTo>
                  <a:cubicBezTo>
                    <a:pt x="291026" y="196122"/>
                    <a:pt x="291794" y="237209"/>
                    <a:pt x="284885" y="277911"/>
                  </a:cubicBezTo>
                  <a:cubicBezTo>
                    <a:pt x="284118" y="282903"/>
                    <a:pt x="282199" y="287895"/>
                    <a:pt x="280280" y="292503"/>
                  </a:cubicBezTo>
                  <a:cubicBezTo>
                    <a:pt x="272605" y="312470"/>
                    <a:pt x="260324" y="320918"/>
                    <a:pt x="238832" y="321302"/>
                  </a:cubicBezTo>
                  <a:cubicBezTo>
                    <a:pt x="231541" y="321302"/>
                    <a:pt x="224249" y="321302"/>
                    <a:pt x="216957" y="321302"/>
                  </a:cubicBezTo>
                  <a:cubicBezTo>
                    <a:pt x="216573" y="322454"/>
                    <a:pt x="216573" y="323606"/>
                    <a:pt x="216190" y="324758"/>
                  </a:cubicBezTo>
                  <a:cubicBezTo>
                    <a:pt x="227703" y="330134"/>
                    <a:pt x="238832" y="337430"/>
                    <a:pt x="251113" y="340118"/>
                  </a:cubicBezTo>
                  <a:cubicBezTo>
                    <a:pt x="281431" y="347029"/>
                    <a:pt x="308296" y="358165"/>
                    <a:pt x="324798" y="385812"/>
                  </a:cubicBezTo>
                  <a:cubicBezTo>
                    <a:pt x="350127" y="379284"/>
                    <a:pt x="374305" y="374293"/>
                    <a:pt x="398099" y="366997"/>
                  </a:cubicBezTo>
                  <a:cubicBezTo>
                    <a:pt x="414985" y="361621"/>
                    <a:pt x="431104" y="353941"/>
                    <a:pt x="447222" y="346645"/>
                  </a:cubicBezTo>
                  <a:cubicBezTo>
                    <a:pt x="454130" y="343574"/>
                    <a:pt x="454898" y="321302"/>
                    <a:pt x="448374" y="316694"/>
                  </a:cubicBezTo>
                  <a:cubicBezTo>
                    <a:pt x="423044" y="299799"/>
                    <a:pt x="406542" y="276759"/>
                    <a:pt x="399634" y="247192"/>
                  </a:cubicBezTo>
                  <a:cubicBezTo>
                    <a:pt x="399251" y="244888"/>
                    <a:pt x="395413" y="241817"/>
                    <a:pt x="392726" y="241433"/>
                  </a:cubicBezTo>
                  <a:cubicBezTo>
                    <a:pt x="354349" y="234521"/>
                    <a:pt x="337079" y="187674"/>
                    <a:pt x="362792" y="157339"/>
                  </a:cubicBezTo>
                  <a:cubicBezTo>
                    <a:pt x="365095" y="154651"/>
                    <a:pt x="365095" y="149659"/>
                    <a:pt x="365478" y="145820"/>
                  </a:cubicBezTo>
                  <a:cubicBezTo>
                    <a:pt x="367013" y="125852"/>
                    <a:pt x="365478" y="105117"/>
                    <a:pt x="369700" y="85533"/>
                  </a:cubicBezTo>
                  <a:cubicBezTo>
                    <a:pt x="380446" y="35999"/>
                    <a:pt x="424963" y="1440"/>
                    <a:pt x="475621" y="288"/>
                  </a:cubicBezTo>
                  <a:cubicBezTo>
                    <a:pt x="486367" y="-96"/>
                    <a:pt x="496729" y="-96"/>
                    <a:pt x="507475" y="288"/>
                  </a:cubicBezTo>
                  <a:cubicBezTo>
                    <a:pt x="525512" y="672"/>
                    <a:pt x="540863" y="6816"/>
                    <a:pt x="553528" y="19487"/>
                  </a:cubicBezTo>
                  <a:cubicBezTo>
                    <a:pt x="557366" y="23327"/>
                    <a:pt x="560052" y="24479"/>
                    <a:pt x="565809" y="22943"/>
                  </a:cubicBezTo>
                  <a:cubicBezTo>
                    <a:pt x="609559" y="10272"/>
                    <a:pt x="651391" y="41375"/>
                    <a:pt x="652158" y="87069"/>
                  </a:cubicBezTo>
                  <a:cubicBezTo>
                    <a:pt x="652542" y="108189"/>
                    <a:pt x="652158" y="129308"/>
                    <a:pt x="652542" y="150811"/>
                  </a:cubicBezTo>
                  <a:cubicBezTo>
                    <a:pt x="652542" y="155419"/>
                    <a:pt x="654077" y="160027"/>
                    <a:pt x="656380" y="163867"/>
                  </a:cubicBezTo>
                  <a:cubicBezTo>
                    <a:pt x="675569" y="195738"/>
                    <a:pt x="658682" y="234905"/>
                    <a:pt x="622224" y="241817"/>
                  </a:cubicBezTo>
                  <a:cubicBezTo>
                    <a:pt x="616851" y="242969"/>
                    <a:pt x="614165" y="244504"/>
                    <a:pt x="613013" y="250264"/>
                  </a:cubicBezTo>
                  <a:cubicBezTo>
                    <a:pt x="606873" y="276376"/>
                    <a:pt x="592289" y="297495"/>
                    <a:pt x="570414" y="313622"/>
                  </a:cubicBezTo>
                  <a:cubicBezTo>
                    <a:pt x="559668" y="321302"/>
                    <a:pt x="561971" y="342421"/>
                    <a:pt x="573484" y="348949"/>
                  </a:cubicBezTo>
                  <a:cubicBezTo>
                    <a:pt x="603802" y="366229"/>
                    <a:pt x="637575" y="371220"/>
                    <a:pt x="670196" y="380820"/>
                  </a:cubicBezTo>
                  <a:cubicBezTo>
                    <a:pt x="684395" y="385044"/>
                    <a:pt x="694757" y="386580"/>
                    <a:pt x="704735" y="371605"/>
                  </a:cubicBezTo>
                  <a:cubicBezTo>
                    <a:pt x="714713" y="356629"/>
                    <a:pt x="732367" y="350485"/>
                    <a:pt x="750021" y="345109"/>
                  </a:cubicBezTo>
                  <a:cubicBezTo>
                    <a:pt x="764988" y="340886"/>
                    <a:pt x="779572" y="334742"/>
                    <a:pt x="793771" y="328598"/>
                  </a:cubicBezTo>
                  <a:cubicBezTo>
                    <a:pt x="802982" y="324758"/>
                    <a:pt x="802982" y="316694"/>
                    <a:pt x="794539" y="311318"/>
                  </a:cubicBezTo>
                  <a:cubicBezTo>
                    <a:pt x="775734" y="298647"/>
                    <a:pt x="762685" y="281751"/>
                    <a:pt x="755777" y="260248"/>
                  </a:cubicBezTo>
                  <a:cubicBezTo>
                    <a:pt x="754626" y="257176"/>
                    <a:pt x="751172" y="253720"/>
                    <a:pt x="748102" y="253336"/>
                  </a:cubicBezTo>
                  <a:cubicBezTo>
                    <a:pt x="710876" y="244888"/>
                    <a:pt x="701665" y="203034"/>
                    <a:pt x="725459" y="181146"/>
                  </a:cubicBezTo>
                  <a:cubicBezTo>
                    <a:pt x="727762" y="178842"/>
                    <a:pt x="728529" y="173851"/>
                    <a:pt x="728913" y="170011"/>
                  </a:cubicBezTo>
                  <a:cubicBezTo>
                    <a:pt x="730064" y="155035"/>
                    <a:pt x="728913" y="139676"/>
                    <a:pt x="732367" y="125084"/>
                  </a:cubicBezTo>
                  <a:cubicBezTo>
                    <a:pt x="745415" y="70174"/>
                    <a:pt x="802214" y="32543"/>
                    <a:pt x="858629" y="40223"/>
                  </a:cubicBezTo>
                  <a:cubicBezTo>
                    <a:pt x="910055" y="47135"/>
                    <a:pt x="948433" y="79006"/>
                    <a:pt x="959178" y="125084"/>
                  </a:cubicBezTo>
                  <a:cubicBezTo>
                    <a:pt x="962632" y="139676"/>
                    <a:pt x="961481" y="155035"/>
                    <a:pt x="962632" y="170011"/>
                  </a:cubicBezTo>
                  <a:cubicBezTo>
                    <a:pt x="963016" y="174235"/>
                    <a:pt x="964167" y="178842"/>
                    <a:pt x="966853" y="181530"/>
                  </a:cubicBezTo>
                  <a:cubicBezTo>
                    <a:pt x="989880" y="207258"/>
                    <a:pt x="979135" y="243352"/>
                    <a:pt x="945746" y="252568"/>
                  </a:cubicBezTo>
                  <a:cubicBezTo>
                    <a:pt x="942292" y="253720"/>
                    <a:pt x="937687" y="256792"/>
                    <a:pt x="936919" y="260248"/>
                  </a:cubicBezTo>
                  <a:cubicBezTo>
                    <a:pt x="930395" y="282903"/>
                    <a:pt x="916579" y="299415"/>
                    <a:pt x="897390" y="312086"/>
                  </a:cubicBezTo>
                  <a:cubicBezTo>
                    <a:pt x="894320" y="314006"/>
                    <a:pt x="891250" y="318230"/>
                    <a:pt x="891250" y="320918"/>
                  </a:cubicBezTo>
                  <a:cubicBezTo>
                    <a:pt x="891250" y="323990"/>
                    <a:pt x="895088" y="327830"/>
                    <a:pt x="898542" y="328982"/>
                  </a:cubicBezTo>
                  <a:cubicBezTo>
                    <a:pt x="912358" y="334742"/>
                    <a:pt x="926173" y="340886"/>
                    <a:pt x="940373" y="345109"/>
                  </a:cubicBezTo>
                  <a:cubicBezTo>
                    <a:pt x="983740" y="357397"/>
                    <a:pt x="1008301" y="384660"/>
                    <a:pt x="1011372" y="429587"/>
                  </a:cubicBezTo>
                  <a:cubicBezTo>
                    <a:pt x="1014442" y="470674"/>
                    <a:pt x="1016361" y="512144"/>
                    <a:pt x="1018279" y="553615"/>
                  </a:cubicBezTo>
                  <a:cubicBezTo>
                    <a:pt x="1019431" y="578574"/>
                    <a:pt x="1005999" y="591630"/>
                    <a:pt x="981053" y="591630"/>
                  </a:cubicBezTo>
                  <a:cubicBezTo>
                    <a:pt x="901228" y="591630"/>
                    <a:pt x="821019" y="591630"/>
                    <a:pt x="741194" y="591630"/>
                  </a:cubicBezTo>
                  <a:cubicBezTo>
                    <a:pt x="736973" y="591630"/>
                    <a:pt x="733135" y="591630"/>
                    <a:pt x="728146" y="591630"/>
                  </a:cubicBezTo>
                  <a:cubicBezTo>
                    <a:pt x="728913" y="606221"/>
                    <a:pt x="728529" y="619661"/>
                    <a:pt x="730064" y="633101"/>
                  </a:cubicBezTo>
                  <a:cubicBezTo>
                    <a:pt x="732751" y="656908"/>
                    <a:pt x="725843" y="674571"/>
                    <a:pt x="702817" y="684171"/>
                  </a:cubicBezTo>
                  <a:cubicBezTo>
                    <a:pt x="572717" y="683403"/>
                    <a:pt x="444152" y="683403"/>
                    <a:pt x="315587" y="683403"/>
                  </a:cubicBezTo>
                  <a:close/>
                  <a:moveTo>
                    <a:pt x="634504" y="663052"/>
                  </a:moveTo>
                  <a:cubicBezTo>
                    <a:pt x="653309" y="663052"/>
                    <a:pt x="670963" y="663052"/>
                    <a:pt x="688617" y="663052"/>
                  </a:cubicBezTo>
                  <a:cubicBezTo>
                    <a:pt x="703968" y="663052"/>
                    <a:pt x="710492" y="656524"/>
                    <a:pt x="709724" y="640780"/>
                  </a:cubicBezTo>
                  <a:cubicBezTo>
                    <a:pt x="708573" y="620429"/>
                    <a:pt x="706271" y="600078"/>
                    <a:pt x="705119" y="579726"/>
                  </a:cubicBezTo>
                  <a:cubicBezTo>
                    <a:pt x="702049" y="532112"/>
                    <a:pt x="699362" y="484881"/>
                    <a:pt x="697060" y="437267"/>
                  </a:cubicBezTo>
                  <a:cubicBezTo>
                    <a:pt x="695908" y="414611"/>
                    <a:pt x="689001" y="405779"/>
                    <a:pt x="667125" y="400020"/>
                  </a:cubicBezTo>
                  <a:cubicBezTo>
                    <a:pt x="631818" y="391188"/>
                    <a:pt x="595743" y="385044"/>
                    <a:pt x="563506" y="365845"/>
                  </a:cubicBezTo>
                  <a:cubicBezTo>
                    <a:pt x="562739" y="365461"/>
                    <a:pt x="561587" y="365845"/>
                    <a:pt x="560436" y="365845"/>
                  </a:cubicBezTo>
                  <a:cubicBezTo>
                    <a:pt x="556982" y="375828"/>
                    <a:pt x="553144" y="385812"/>
                    <a:pt x="549690" y="395796"/>
                  </a:cubicBezTo>
                  <a:cubicBezTo>
                    <a:pt x="546620" y="405779"/>
                    <a:pt x="539712" y="410003"/>
                    <a:pt x="529734" y="410003"/>
                  </a:cubicBezTo>
                  <a:cubicBezTo>
                    <a:pt x="515534" y="410003"/>
                    <a:pt x="501718" y="410003"/>
                    <a:pt x="487519" y="410003"/>
                  </a:cubicBezTo>
                  <a:cubicBezTo>
                    <a:pt x="477157" y="410003"/>
                    <a:pt x="470249" y="405396"/>
                    <a:pt x="466795" y="395028"/>
                  </a:cubicBezTo>
                  <a:cubicBezTo>
                    <a:pt x="463725" y="385044"/>
                    <a:pt x="459887" y="375445"/>
                    <a:pt x="456817" y="367381"/>
                  </a:cubicBezTo>
                  <a:cubicBezTo>
                    <a:pt x="432639" y="375445"/>
                    <a:pt x="409612" y="383508"/>
                    <a:pt x="386586" y="390804"/>
                  </a:cubicBezTo>
                  <a:cubicBezTo>
                    <a:pt x="373154" y="395028"/>
                    <a:pt x="359338" y="397716"/>
                    <a:pt x="345906" y="401172"/>
                  </a:cubicBezTo>
                  <a:cubicBezTo>
                    <a:pt x="328636" y="405779"/>
                    <a:pt x="320960" y="414611"/>
                    <a:pt x="319809" y="431891"/>
                  </a:cubicBezTo>
                  <a:cubicBezTo>
                    <a:pt x="318658" y="446866"/>
                    <a:pt x="318274" y="461842"/>
                    <a:pt x="317506" y="476817"/>
                  </a:cubicBezTo>
                  <a:cubicBezTo>
                    <a:pt x="315587" y="508688"/>
                    <a:pt x="313669" y="540175"/>
                    <a:pt x="311750" y="572047"/>
                  </a:cubicBezTo>
                  <a:cubicBezTo>
                    <a:pt x="310215" y="595854"/>
                    <a:pt x="308679" y="619661"/>
                    <a:pt x="307528" y="643852"/>
                  </a:cubicBezTo>
                  <a:cubicBezTo>
                    <a:pt x="307145" y="652684"/>
                    <a:pt x="310215" y="661132"/>
                    <a:pt x="319042" y="661900"/>
                  </a:cubicBezTo>
                  <a:cubicBezTo>
                    <a:pt x="338998" y="663436"/>
                    <a:pt x="358954" y="662284"/>
                    <a:pt x="379294" y="662284"/>
                  </a:cubicBezTo>
                  <a:cubicBezTo>
                    <a:pt x="379294" y="640780"/>
                    <a:pt x="379294" y="620045"/>
                    <a:pt x="379294" y="599694"/>
                  </a:cubicBezTo>
                  <a:cubicBezTo>
                    <a:pt x="379294" y="575502"/>
                    <a:pt x="379294" y="550927"/>
                    <a:pt x="379294" y="526736"/>
                  </a:cubicBezTo>
                  <a:cubicBezTo>
                    <a:pt x="379294" y="519824"/>
                    <a:pt x="381597" y="514064"/>
                    <a:pt x="388888" y="513680"/>
                  </a:cubicBezTo>
                  <a:cubicBezTo>
                    <a:pt x="396948" y="513296"/>
                    <a:pt x="399634" y="519440"/>
                    <a:pt x="399634" y="526736"/>
                  </a:cubicBezTo>
                  <a:cubicBezTo>
                    <a:pt x="399634" y="528656"/>
                    <a:pt x="399634" y="530960"/>
                    <a:pt x="399634" y="532880"/>
                  </a:cubicBezTo>
                  <a:cubicBezTo>
                    <a:pt x="399634" y="572047"/>
                    <a:pt x="399634" y="611597"/>
                    <a:pt x="399634" y="650764"/>
                  </a:cubicBezTo>
                  <a:cubicBezTo>
                    <a:pt x="399634" y="654220"/>
                    <a:pt x="399634" y="658060"/>
                    <a:pt x="399634" y="661900"/>
                  </a:cubicBezTo>
                  <a:cubicBezTo>
                    <a:pt x="471784" y="661900"/>
                    <a:pt x="542782" y="661900"/>
                    <a:pt x="614932" y="661900"/>
                  </a:cubicBezTo>
                  <a:cubicBezTo>
                    <a:pt x="614932" y="657676"/>
                    <a:pt x="614932" y="653836"/>
                    <a:pt x="614932" y="650380"/>
                  </a:cubicBezTo>
                  <a:cubicBezTo>
                    <a:pt x="614932" y="610829"/>
                    <a:pt x="614932" y="570894"/>
                    <a:pt x="614932" y="531344"/>
                  </a:cubicBezTo>
                  <a:cubicBezTo>
                    <a:pt x="614932" y="528272"/>
                    <a:pt x="614165" y="524432"/>
                    <a:pt x="615316" y="522128"/>
                  </a:cubicBezTo>
                  <a:cubicBezTo>
                    <a:pt x="617235" y="518672"/>
                    <a:pt x="621072" y="513680"/>
                    <a:pt x="623759" y="514064"/>
                  </a:cubicBezTo>
                  <a:cubicBezTo>
                    <a:pt x="627213" y="514448"/>
                    <a:pt x="631434" y="518288"/>
                    <a:pt x="633737" y="521744"/>
                  </a:cubicBezTo>
                  <a:cubicBezTo>
                    <a:pt x="635272" y="524048"/>
                    <a:pt x="634504" y="528272"/>
                    <a:pt x="634504" y="531728"/>
                  </a:cubicBezTo>
                  <a:cubicBezTo>
                    <a:pt x="634504" y="570894"/>
                    <a:pt x="634504" y="610445"/>
                    <a:pt x="634504" y="649612"/>
                  </a:cubicBezTo>
                  <a:cubicBezTo>
                    <a:pt x="634504" y="653836"/>
                    <a:pt x="634504" y="657676"/>
                    <a:pt x="634504" y="663052"/>
                  </a:cubicBezTo>
                  <a:close/>
                  <a:moveTo>
                    <a:pt x="130224" y="348949"/>
                  </a:moveTo>
                  <a:cubicBezTo>
                    <a:pt x="110268" y="355093"/>
                    <a:pt x="90695" y="360853"/>
                    <a:pt x="71507" y="367765"/>
                  </a:cubicBezTo>
                  <a:cubicBezTo>
                    <a:pt x="48480" y="375828"/>
                    <a:pt x="34280" y="392724"/>
                    <a:pt x="28907" y="416531"/>
                  </a:cubicBezTo>
                  <a:cubicBezTo>
                    <a:pt x="26989" y="424211"/>
                    <a:pt x="26989" y="432275"/>
                    <a:pt x="26605" y="439954"/>
                  </a:cubicBezTo>
                  <a:cubicBezTo>
                    <a:pt x="24302" y="477969"/>
                    <a:pt x="22383" y="515600"/>
                    <a:pt x="20081" y="553615"/>
                  </a:cubicBezTo>
                  <a:cubicBezTo>
                    <a:pt x="19697" y="562447"/>
                    <a:pt x="22000" y="569359"/>
                    <a:pt x="31210" y="570127"/>
                  </a:cubicBezTo>
                  <a:cubicBezTo>
                    <a:pt x="43491" y="570894"/>
                    <a:pt x="56156" y="570511"/>
                    <a:pt x="69588" y="570511"/>
                  </a:cubicBezTo>
                  <a:cubicBezTo>
                    <a:pt x="69588" y="565519"/>
                    <a:pt x="69588" y="562063"/>
                    <a:pt x="69588" y="558223"/>
                  </a:cubicBezTo>
                  <a:cubicBezTo>
                    <a:pt x="69588" y="529040"/>
                    <a:pt x="69588" y="500241"/>
                    <a:pt x="69588" y="471057"/>
                  </a:cubicBezTo>
                  <a:cubicBezTo>
                    <a:pt x="69588" y="463378"/>
                    <a:pt x="69971" y="455698"/>
                    <a:pt x="79949" y="455698"/>
                  </a:cubicBezTo>
                  <a:cubicBezTo>
                    <a:pt x="90311" y="455698"/>
                    <a:pt x="89928" y="463762"/>
                    <a:pt x="89928" y="471442"/>
                  </a:cubicBezTo>
                  <a:cubicBezTo>
                    <a:pt x="89928" y="499473"/>
                    <a:pt x="89928" y="527504"/>
                    <a:pt x="89928" y="555535"/>
                  </a:cubicBezTo>
                  <a:cubicBezTo>
                    <a:pt x="89928" y="560143"/>
                    <a:pt x="89928" y="564751"/>
                    <a:pt x="89928" y="570127"/>
                  </a:cubicBezTo>
                  <a:cubicBezTo>
                    <a:pt x="144040" y="570127"/>
                    <a:pt x="196617" y="570127"/>
                    <a:pt x="250729" y="570127"/>
                  </a:cubicBezTo>
                  <a:cubicBezTo>
                    <a:pt x="250729" y="559759"/>
                    <a:pt x="250729" y="549775"/>
                    <a:pt x="250729" y="540175"/>
                  </a:cubicBezTo>
                  <a:cubicBezTo>
                    <a:pt x="250729" y="515984"/>
                    <a:pt x="250729" y="491793"/>
                    <a:pt x="250729" y="467218"/>
                  </a:cubicBezTo>
                  <a:cubicBezTo>
                    <a:pt x="250729" y="460690"/>
                    <a:pt x="253416" y="455698"/>
                    <a:pt x="260707" y="455698"/>
                  </a:cubicBezTo>
                  <a:cubicBezTo>
                    <a:pt x="267999" y="455698"/>
                    <a:pt x="270686" y="460306"/>
                    <a:pt x="271070" y="467218"/>
                  </a:cubicBezTo>
                  <a:cubicBezTo>
                    <a:pt x="271070" y="469522"/>
                    <a:pt x="271070" y="471825"/>
                    <a:pt x="271070" y="474513"/>
                  </a:cubicBezTo>
                  <a:cubicBezTo>
                    <a:pt x="271070" y="502929"/>
                    <a:pt x="271070" y="531344"/>
                    <a:pt x="271070" y="559759"/>
                  </a:cubicBezTo>
                  <a:cubicBezTo>
                    <a:pt x="271070" y="563215"/>
                    <a:pt x="271453" y="567055"/>
                    <a:pt x="271837" y="570511"/>
                  </a:cubicBezTo>
                  <a:cubicBezTo>
                    <a:pt x="278361" y="570511"/>
                    <a:pt x="283734" y="570511"/>
                    <a:pt x="289491" y="570511"/>
                  </a:cubicBezTo>
                  <a:cubicBezTo>
                    <a:pt x="289875" y="568207"/>
                    <a:pt x="290258" y="566287"/>
                    <a:pt x="290258" y="563983"/>
                  </a:cubicBezTo>
                  <a:cubicBezTo>
                    <a:pt x="292561" y="525584"/>
                    <a:pt x="294096" y="487569"/>
                    <a:pt x="296782" y="449170"/>
                  </a:cubicBezTo>
                  <a:cubicBezTo>
                    <a:pt x="297550" y="436498"/>
                    <a:pt x="298701" y="423827"/>
                    <a:pt x="302539" y="411923"/>
                  </a:cubicBezTo>
                  <a:cubicBezTo>
                    <a:pt x="307145" y="396948"/>
                    <a:pt x="308296" y="395412"/>
                    <a:pt x="296782" y="384276"/>
                  </a:cubicBezTo>
                  <a:cubicBezTo>
                    <a:pt x="291409" y="379284"/>
                    <a:pt x="285269" y="373908"/>
                    <a:pt x="278745" y="371220"/>
                  </a:cubicBezTo>
                  <a:cubicBezTo>
                    <a:pt x="256870" y="363157"/>
                    <a:pt x="234611" y="356245"/>
                    <a:pt x="212352" y="348565"/>
                  </a:cubicBezTo>
                  <a:cubicBezTo>
                    <a:pt x="205060" y="361237"/>
                    <a:pt x="208130" y="384276"/>
                    <a:pt x="181650" y="380436"/>
                  </a:cubicBezTo>
                  <a:cubicBezTo>
                    <a:pt x="181650" y="391572"/>
                    <a:pt x="181650" y="401556"/>
                    <a:pt x="181650" y="411155"/>
                  </a:cubicBezTo>
                  <a:cubicBezTo>
                    <a:pt x="181650" y="418835"/>
                    <a:pt x="180499" y="425363"/>
                    <a:pt x="171288" y="425363"/>
                  </a:cubicBezTo>
                  <a:cubicBezTo>
                    <a:pt x="161694" y="425363"/>
                    <a:pt x="160926" y="418451"/>
                    <a:pt x="160926" y="410771"/>
                  </a:cubicBezTo>
                  <a:cubicBezTo>
                    <a:pt x="160926" y="400788"/>
                    <a:pt x="160926" y="390420"/>
                    <a:pt x="160926" y="379668"/>
                  </a:cubicBezTo>
                  <a:cubicBezTo>
                    <a:pt x="134062" y="384276"/>
                    <a:pt x="137516" y="360469"/>
                    <a:pt x="130224" y="348949"/>
                  </a:cubicBezTo>
                  <a:close/>
                  <a:moveTo>
                    <a:pt x="885493" y="349333"/>
                  </a:moveTo>
                  <a:cubicBezTo>
                    <a:pt x="883958" y="354325"/>
                    <a:pt x="881656" y="360469"/>
                    <a:pt x="879737" y="366613"/>
                  </a:cubicBezTo>
                  <a:cubicBezTo>
                    <a:pt x="876666" y="376596"/>
                    <a:pt x="870142" y="380820"/>
                    <a:pt x="859781" y="380820"/>
                  </a:cubicBezTo>
                  <a:cubicBezTo>
                    <a:pt x="849035" y="380436"/>
                    <a:pt x="838673" y="380820"/>
                    <a:pt x="827927" y="380820"/>
                  </a:cubicBezTo>
                  <a:cubicBezTo>
                    <a:pt x="818333" y="380820"/>
                    <a:pt x="812576" y="376596"/>
                    <a:pt x="809506" y="367381"/>
                  </a:cubicBezTo>
                  <a:cubicBezTo>
                    <a:pt x="807203" y="360853"/>
                    <a:pt x="804901" y="354325"/>
                    <a:pt x="802982" y="349333"/>
                  </a:cubicBezTo>
                  <a:cubicBezTo>
                    <a:pt x="783793" y="355477"/>
                    <a:pt x="766523" y="360853"/>
                    <a:pt x="748870" y="366229"/>
                  </a:cubicBezTo>
                  <a:cubicBezTo>
                    <a:pt x="733135" y="370837"/>
                    <a:pt x="720854" y="380436"/>
                    <a:pt x="711643" y="393492"/>
                  </a:cubicBezTo>
                  <a:cubicBezTo>
                    <a:pt x="709724" y="396180"/>
                    <a:pt x="710108" y="400788"/>
                    <a:pt x="710876" y="404244"/>
                  </a:cubicBezTo>
                  <a:cubicBezTo>
                    <a:pt x="712795" y="412307"/>
                    <a:pt x="716632" y="419603"/>
                    <a:pt x="717400" y="427667"/>
                  </a:cubicBezTo>
                  <a:cubicBezTo>
                    <a:pt x="719319" y="453394"/>
                    <a:pt x="720470" y="479505"/>
                    <a:pt x="722005" y="505232"/>
                  </a:cubicBezTo>
                  <a:cubicBezTo>
                    <a:pt x="723156" y="526352"/>
                    <a:pt x="724308" y="547087"/>
                    <a:pt x="725459" y="567823"/>
                  </a:cubicBezTo>
                  <a:cubicBezTo>
                    <a:pt x="731600" y="567823"/>
                    <a:pt x="736588" y="567823"/>
                    <a:pt x="741961" y="567823"/>
                  </a:cubicBezTo>
                  <a:cubicBezTo>
                    <a:pt x="741961" y="562831"/>
                    <a:pt x="741961" y="558991"/>
                    <a:pt x="741961" y="554767"/>
                  </a:cubicBezTo>
                  <a:cubicBezTo>
                    <a:pt x="741961" y="525200"/>
                    <a:pt x="741961" y="495249"/>
                    <a:pt x="741961" y="465682"/>
                  </a:cubicBezTo>
                  <a:cubicBezTo>
                    <a:pt x="741961" y="459154"/>
                    <a:pt x="744648" y="454162"/>
                    <a:pt x="751939" y="453778"/>
                  </a:cubicBezTo>
                  <a:cubicBezTo>
                    <a:pt x="759231" y="453394"/>
                    <a:pt x="763069" y="458002"/>
                    <a:pt x="763453" y="465298"/>
                  </a:cubicBezTo>
                  <a:cubicBezTo>
                    <a:pt x="763453" y="467602"/>
                    <a:pt x="763453" y="469906"/>
                    <a:pt x="763453" y="472593"/>
                  </a:cubicBezTo>
                  <a:cubicBezTo>
                    <a:pt x="763453" y="501009"/>
                    <a:pt x="763453" y="529424"/>
                    <a:pt x="763453" y="557839"/>
                  </a:cubicBezTo>
                  <a:cubicBezTo>
                    <a:pt x="763453" y="561295"/>
                    <a:pt x="763837" y="565135"/>
                    <a:pt x="763837" y="568591"/>
                  </a:cubicBezTo>
                  <a:cubicBezTo>
                    <a:pt x="817181" y="568591"/>
                    <a:pt x="869375" y="568591"/>
                    <a:pt x="922336" y="568591"/>
                  </a:cubicBezTo>
                  <a:cubicBezTo>
                    <a:pt x="922336" y="563983"/>
                    <a:pt x="922336" y="560527"/>
                    <a:pt x="922336" y="556687"/>
                  </a:cubicBezTo>
                  <a:cubicBezTo>
                    <a:pt x="922336" y="527504"/>
                    <a:pt x="922336" y="498705"/>
                    <a:pt x="922336" y="469522"/>
                  </a:cubicBezTo>
                  <a:cubicBezTo>
                    <a:pt x="922336" y="461458"/>
                    <a:pt x="923487" y="454546"/>
                    <a:pt x="933082" y="454162"/>
                  </a:cubicBezTo>
                  <a:cubicBezTo>
                    <a:pt x="943060" y="453778"/>
                    <a:pt x="943827" y="461458"/>
                    <a:pt x="943827" y="469137"/>
                  </a:cubicBezTo>
                  <a:cubicBezTo>
                    <a:pt x="943827" y="498705"/>
                    <a:pt x="943827" y="527888"/>
                    <a:pt x="943827" y="557455"/>
                  </a:cubicBezTo>
                  <a:cubicBezTo>
                    <a:pt x="943827" y="560911"/>
                    <a:pt x="943827" y="564751"/>
                    <a:pt x="943827" y="568591"/>
                  </a:cubicBezTo>
                  <a:cubicBezTo>
                    <a:pt x="947665" y="568974"/>
                    <a:pt x="949968" y="569359"/>
                    <a:pt x="952270" y="569359"/>
                  </a:cubicBezTo>
                  <a:cubicBezTo>
                    <a:pt x="962632" y="569359"/>
                    <a:pt x="972610" y="569742"/>
                    <a:pt x="982972" y="569359"/>
                  </a:cubicBezTo>
                  <a:cubicBezTo>
                    <a:pt x="992183" y="568974"/>
                    <a:pt x="996021" y="563983"/>
                    <a:pt x="995253" y="554383"/>
                  </a:cubicBezTo>
                  <a:cubicBezTo>
                    <a:pt x="992950" y="512528"/>
                    <a:pt x="990264" y="470674"/>
                    <a:pt x="987961" y="428435"/>
                  </a:cubicBezTo>
                  <a:cubicBezTo>
                    <a:pt x="986426" y="400788"/>
                    <a:pt x="967238" y="375445"/>
                    <a:pt x="941141" y="366997"/>
                  </a:cubicBezTo>
                  <a:cubicBezTo>
                    <a:pt x="923487" y="361237"/>
                    <a:pt x="905066" y="355477"/>
                    <a:pt x="885493" y="349333"/>
                  </a:cubicBezTo>
                  <a:close/>
                  <a:moveTo>
                    <a:pt x="418055" y="151963"/>
                  </a:moveTo>
                  <a:cubicBezTo>
                    <a:pt x="418055" y="176539"/>
                    <a:pt x="418055" y="200730"/>
                    <a:pt x="418055" y="224921"/>
                  </a:cubicBezTo>
                  <a:cubicBezTo>
                    <a:pt x="418439" y="262552"/>
                    <a:pt x="439163" y="292887"/>
                    <a:pt x="473319" y="306711"/>
                  </a:cubicBezTo>
                  <a:cubicBezTo>
                    <a:pt x="531653" y="330518"/>
                    <a:pt x="594976" y="287895"/>
                    <a:pt x="595360" y="225689"/>
                  </a:cubicBezTo>
                  <a:cubicBezTo>
                    <a:pt x="595360" y="203418"/>
                    <a:pt x="595360" y="181146"/>
                    <a:pt x="594976" y="159259"/>
                  </a:cubicBezTo>
                  <a:cubicBezTo>
                    <a:pt x="594976" y="152731"/>
                    <a:pt x="594976" y="146587"/>
                    <a:pt x="594976" y="141212"/>
                  </a:cubicBezTo>
                  <a:cubicBezTo>
                    <a:pt x="581927" y="138140"/>
                    <a:pt x="570030" y="136604"/>
                    <a:pt x="558901" y="132764"/>
                  </a:cubicBezTo>
                  <a:cubicBezTo>
                    <a:pt x="547388" y="128540"/>
                    <a:pt x="537025" y="122396"/>
                    <a:pt x="525896" y="117020"/>
                  </a:cubicBezTo>
                  <a:cubicBezTo>
                    <a:pt x="487135" y="148891"/>
                    <a:pt x="484448" y="149659"/>
                    <a:pt x="418055" y="151963"/>
                  </a:cubicBezTo>
                  <a:close/>
                  <a:moveTo>
                    <a:pt x="387353" y="139676"/>
                  </a:moveTo>
                  <a:cubicBezTo>
                    <a:pt x="391959" y="137372"/>
                    <a:pt x="395797" y="136604"/>
                    <a:pt x="398483" y="133916"/>
                  </a:cubicBezTo>
                  <a:cubicBezTo>
                    <a:pt x="404239" y="127772"/>
                    <a:pt x="411531" y="126620"/>
                    <a:pt x="419207" y="128156"/>
                  </a:cubicBezTo>
                  <a:cubicBezTo>
                    <a:pt x="454898" y="134684"/>
                    <a:pt x="485600" y="125852"/>
                    <a:pt x="510545" y="98205"/>
                  </a:cubicBezTo>
                  <a:cubicBezTo>
                    <a:pt x="519756" y="87837"/>
                    <a:pt x="528583" y="87453"/>
                    <a:pt x="538944" y="96285"/>
                  </a:cubicBezTo>
                  <a:cubicBezTo>
                    <a:pt x="555447" y="109725"/>
                    <a:pt x="574252" y="115868"/>
                    <a:pt x="594976" y="117404"/>
                  </a:cubicBezTo>
                  <a:cubicBezTo>
                    <a:pt x="611478" y="118556"/>
                    <a:pt x="614548" y="120860"/>
                    <a:pt x="617618" y="137372"/>
                  </a:cubicBezTo>
                  <a:cubicBezTo>
                    <a:pt x="621072" y="138140"/>
                    <a:pt x="624526" y="138908"/>
                    <a:pt x="629516" y="139676"/>
                  </a:cubicBezTo>
                  <a:cubicBezTo>
                    <a:pt x="629516" y="122012"/>
                    <a:pt x="629516" y="105117"/>
                    <a:pt x="629516" y="88221"/>
                  </a:cubicBezTo>
                  <a:cubicBezTo>
                    <a:pt x="629131" y="51358"/>
                    <a:pt x="596511" y="30239"/>
                    <a:pt x="563122" y="45215"/>
                  </a:cubicBezTo>
                  <a:cubicBezTo>
                    <a:pt x="554295" y="49054"/>
                    <a:pt x="548923" y="47903"/>
                    <a:pt x="543550" y="39839"/>
                  </a:cubicBezTo>
                  <a:cubicBezTo>
                    <a:pt x="536642" y="29855"/>
                    <a:pt x="527047" y="22559"/>
                    <a:pt x="514383" y="21407"/>
                  </a:cubicBezTo>
                  <a:cubicBezTo>
                    <a:pt x="502102" y="20255"/>
                    <a:pt x="489821" y="19487"/>
                    <a:pt x="477540" y="19871"/>
                  </a:cubicBezTo>
                  <a:cubicBezTo>
                    <a:pt x="453746" y="21023"/>
                    <a:pt x="432639" y="29087"/>
                    <a:pt x="414985" y="45598"/>
                  </a:cubicBezTo>
                  <a:cubicBezTo>
                    <a:pt x="388505" y="70942"/>
                    <a:pt x="383132" y="102429"/>
                    <a:pt x="387353" y="139676"/>
                  </a:cubicBezTo>
                  <a:close/>
                  <a:moveTo>
                    <a:pt x="917347" y="217625"/>
                  </a:moveTo>
                  <a:cubicBezTo>
                    <a:pt x="917347" y="217625"/>
                    <a:pt x="917347" y="217625"/>
                    <a:pt x="917347" y="217625"/>
                  </a:cubicBezTo>
                  <a:cubicBezTo>
                    <a:pt x="917731" y="209178"/>
                    <a:pt x="918498" y="200346"/>
                    <a:pt x="917347" y="191898"/>
                  </a:cubicBezTo>
                  <a:cubicBezTo>
                    <a:pt x="916579" y="186906"/>
                    <a:pt x="914660" y="180762"/>
                    <a:pt x="911206" y="177306"/>
                  </a:cubicBezTo>
                  <a:cubicBezTo>
                    <a:pt x="903147" y="168475"/>
                    <a:pt x="896239" y="159259"/>
                    <a:pt x="895088" y="147355"/>
                  </a:cubicBezTo>
                  <a:cubicBezTo>
                    <a:pt x="894320" y="140828"/>
                    <a:pt x="892017" y="138140"/>
                    <a:pt x="885493" y="139292"/>
                  </a:cubicBezTo>
                  <a:cubicBezTo>
                    <a:pt x="858629" y="144667"/>
                    <a:pt x="831765" y="144667"/>
                    <a:pt x="805284" y="139292"/>
                  </a:cubicBezTo>
                  <a:cubicBezTo>
                    <a:pt x="799911" y="138140"/>
                    <a:pt x="796074" y="139292"/>
                    <a:pt x="795690" y="146203"/>
                  </a:cubicBezTo>
                  <a:cubicBezTo>
                    <a:pt x="794539" y="159643"/>
                    <a:pt x="787631" y="169627"/>
                    <a:pt x="777653" y="178459"/>
                  </a:cubicBezTo>
                  <a:cubicBezTo>
                    <a:pt x="775734" y="179994"/>
                    <a:pt x="773431" y="182682"/>
                    <a:pt x="773431" y="184602"/>
                  </a:cubicBezTo>
                  <a:cubicBezTo>
                    <a:pt x="773431" y="206874"/>
                    <a:pt x="771512" y="229529"/>
                    <a:pt x="774966" y="251032"/>
                  </a:cubicBezTo>
                  <a:cubicBezTo>
                    <a:pt x="780339" y="282519"/>
                    <a:pt x="807971" y="303255"/>
                    <a:pt x="842511" y="304791"/>
                  </a:cubicBezTo>
                  <a:cubicBezTo>
                    <a:pt x="885110" y="306711"/>
                    <a:pt x="920033" y="274456"/>
                    <a:pt x="917731" y="236057"/>
                  </a:cubicBezTo>
                  <a:cubicBezTo>
                    <a:pt x="916963" y="229913"/>
                    <a:pt x="917347" y="223769"/>
                    <a:pt x="917347" y="217625"/>
                  </a:cubicBezTo>
                  <a:close/>
                  <a:moveTo>
                    <a:pt x="230773" y="299031"/>
                  </a:moveTo>
                  <a:cubicBezTo>
                    <a:pt x="249578" y="301719"/>
                    <a:pt x="255719" y="298647"/>
                    <a:pt x="260707" y="283287"/>
                  </a:cubicBezTo>
                  <a:cubicBezTo>
                    <a:pt x="263778" y="273303"/>
                    <a:pt x="266464" y="262552"/>
                    <a:pt x="266848" y="252184"/>
                  </a:cubicBezTo>
                  <a:cubicBezTo>
                    <a:pt x="267616" y="225689"/>
                    <a:pt x="267232" y="198810"/>
                    <a:pt x="266848" y="172315"/>
                  </a:cubicBezTo>
                  <a:cubicBezTo>
                    <a:pt x="266080" y="118172"/>
                    <a:pt x="220795" y="73630"/>
                    <a:pt x="167834" y="74014"/>
                  </a:cubicBezTo>
                  <a:cubicBezTo>
                    <a:pt x="114489" y="74398"/>
                    <a:pt x="69588" y="118556"/>
                    <a:pt x="68820" y="172699"/>
                  </a:cubicBezTo>
                  <a:cubicBezTo>
                    <a:pt x="68436" y="198810"/>
                    <a:pt x="68053" y="224537"/>
                    <a:pt x="69204" y="250648"/>
                  </a:cubicBezTo>
                  <a:cubicBezTo>
                    <a:pt x="69588" y="261784"/>
                    <a:pt x="71890" y="272920"/>
                    <a:pt x="75344" y="283671"/>
                  </a:cubicBezTo>
                  <a:cubicBezTo>
                    <a:pt x="80717" y="300183"/>
                    <a:pt x="91079" y="304407"/>
                    <a:pt x="108733" y="299415"/>
                  </a:cubicBezTo>
                  <a:cubicBezTo>
                    <a:pt x="102976" y="290199"/>
                    <a:pt x="96452" y="281751"/>
                    <a:pt x="91463" y="272152"/>
                  </a:cubicBezTo>
                  <a:cubicBezTo>
                    <a:pt x="79182" y="247576"/>
                    <a:pt x="82636" y="220697"/>
                    <a:pt x="83787" y="194586"/>
                  </a:cubicBezTo>
                  <a:cubicBezTo>
                    <a:pt x="84171" y="185754"/>
                    <a:pt x="91079" y="179610"/>
                    <a:pt x="100673" y="179610"/>
                  </a:cubicBezTo>
                  <a:cubicBezTo>
                    <a:pt x="123316" y="179226"/>
                    <a:pt x="142121" y="171163"/>
                    <a:pt x="157472" y="153883"/>
                  </a:cubicBezTo>
                  <a:cubicBezTo>
                    <a:pt x="165148" y="145435"/>
                    <a:pt x="178196" y="144667"/>
                    <a:pt x="185872" y="153115"/>
                  </a:cubicBezTo>
                  <a:cubicBezTo>
                    <a:pt x="200839" y="170011"/>
                    <a:pt x="218876" y="178459"/>
                    <a:pt x="241519" y="179610"/>
                  </a:cubicBezTo>
                  <a:cubicBezTo>
                    <a:pt x="251113" y="179994"/>
                    <a:pt x="258021" y="186138"/>
                    <a:pt x="258021" y="196122"/>
                  </a:cubicBezTo>
                  <a:cubicBezTo>
                    <a:pt x="258405" y="213401"/>
                    <a:pt x="258405" y="231065"/>
                    <a:pt x="257254" y="248344"/>
                  </a:cubicBezTo>
                  <a:cubicBezTo>
                    <a:pt x="255335" y="267544"/>
                    <a:pt x="244973" y="283671"/>
                    <a:pt x="230773" y="299031"/>
                  </a:cubicBezTo>
                  <a:close/>
                  <a:moveTo>
                    <a:pt x="174358" y="172315"/>
                  </a:moveTo>
                  <a:cubicBezTo>
                    <a:pt x="158240" y="181146"/>
                    <a:pt x="144040" y="189594"/>
                    <a:pt x="129073" y="196506"/>
                  </a:cubicBezTo>
                  <a:cubicBezTo>
                    <a:pt x="121397" y="199962"/>
                    <a:pt x="109117" y="198810"/>
                    <a:pt x="105662" y="203802"/>
                  </a:cubicBezTo>
                  <a:cubicBezTo>
                    <a:pt x="101441" y="210713"/>
                    <a:pt x="104511" y="221465"/>
                    <a:pt x="104511" y="230681"/>
                  </a:cubicBezTo>
                  <a:cubicBezTo>
                    <a:pt x="104511" y="231065"/>
                    <a:pt x="104511" y="231449"/>
                    <a:pt x="104511" y="231833"/>
                  </a:cubicBezTo>
                  <a:cubicBezTo>
                    <a:pt x="106046" y="263320"/>
                    <a:pt x="124084" y="288279"/>
                    <a:pt x="151715" y="297111"/>
                  </a:cubicBezTo>
                  <a:cubicBezTo>
                    <a:pt x="177812" y="305559"/>
                    <a:pt x="206212" y="295959"/>
                    <a:pt x="223865" y="273303"/>
                  </a:cubicBezTo>
                  <a:cubicBezTo>
                    <a:pt x="239984" y="252184"/>
                    <a:pt x="237297" y="227609"/>
                    <a:pt x="236914" y="203418"/>
                  </a:cubicBezTo>
                  <a:cubicBezTo>
                    <a:pt x="236914" y="201882"/>
                    <a:pt x="233459" y="199194"/>
                    <a:pt x="231541" y="198810"/>
                  </a:cubicBezTo>
                  <a:cubicBezTo>
                    <a:pt x="207363" y="198042"/>
                    <a:pt x="188558" y="187290"/>
                    <a:pt x="174358" y="172315"/>
                  </a:cubicBezTo>
                  <a:close/>
                  <a:moveTo>
                    <a:pt x="940373" y="168091"/>
                  </a:moveTo>
                  <a:cubicBezTo>
                    <a:pt x="947281" y="128156"/>
                    <a:pt x="931930" y="93981"/>
                    <a:pt x="898925" y="74014"/>
                  </a:cubicBezTo>
                  <a:cubicBezTo>
                    <a:pt x="864386" y="52894"/>
                    <a:pt x="818716" y="54814"/>
                    <a:pt x="786096" y="79006"/>
                  </a:cubicBezTo>
                  <a:cubicBezTo>
                    <a:pt x="757696" y="99741"/>
                    <a:pt x="743113" y="137372"/>
                    <a:pt x="751172" y="168091"/>
                  </a:cubicBezTo>
                  <a:cubicBezTo>
                    <a:pt x="764221" y="166555"/>
                    <a:pt x="773431" y="156187"/>
                    <a:pt x="774966" y="141980"/>
                  </a:cubicBezTo>
                  <a:cubicBezTo>
                    <a:pt x="776885" y="125084"/>
                    <a:pt x="790701" y="114332"/>
                    <a:pt x="807203" y="118172"/>
                  </a:cubicBezTo>
                  <a:cubicBezTo>
                    <a:pt x="830613" y="123164"/>
                    <a:pt x="854024" y="123164"/>
                    <a:pt x="877434" y="119324"/>
                  </a:cubicBezTo>
                  <a:cubicBezTo>
                    <a:pt x="902763" y="115484"/>
                    <a:pt x="911974" y="121628"/>
                    <a:pt x="916195" y="146587"/>
                  </a:cubicBezTo>
                  <a:cubicBezTo>
                    <a:pt x="918114" y="157339"/>
                    <a:pt x="928476" y="166939"/>
                    <a:pt x="940373" y="168091"/>
                  </a:cubicBezTo>
                  <a:close/>
                  <a:moveTo>
                    <a:pt x="542398" y="328214"/>
                  </a:moveTo>
                  <a:cubicBezTo>
                    <a:pt x="518988" y="336278"/>
                    <a:pt x="495962" y="335510"/>
                    <a:pt x="472552" y="329366"/>
                  </a:cubicBezTo>
                  <a:cubicBezTo>
                    <a:pt x="470249" y="351253"/>
                    <a:pt x="480994" y="368149"/>
                    <a:pt x="486367" y="385812"/>
                  </a:cubicBezTo>
                  <a:cubicBezTo>
                    <a:pt x="486751" y="387348"/>
                    <a:pt x="490972" y="388500"/>
                    <a:pt x="493275" y="388500"/>
                  </a:cubicBezTo>
                  <a:cubicBezTo>
                    <a:pt x="503254" y="388884"/>
                    <a:pt x="513232" y="388884"/>
                    <a:pt x="522826" y="388500"/>
                  </a:cubicBezTo>
                  <a:cubicBezTo>
                    <a:pt x="525512" y="388500"/>
                    <a:pt x="529734" y="386964"/>
                    <a:pt x="530501" y="385044"/>
                  </a:cubicBezTo>
                  <a:cubicBezTo>
                    <a:pt x="535874" y="366613"/>
                    <a:pt x="547388" y="349717"/>
                    <a:pt x="542398" y="328214"/>
                  </a:cubicBezTo>
                  <a:close/>
                  <a:moveTo>
                    <a:pt x="145575" y="320150"/>
                  </a:moveTo>
                  <a:cubicBezTo>
                    <a:pt x="147494" y="327446"/>
                    <a:pt x="149029" y="334358"/>
                    <a:pt x="150948" y="340886"/>
                  </a:cubicBezTo>
                  <a:cubicBezTo>
                    <a:pt x="157088" y="359317"/>
                    <a:pt x="157088" y="359317"/>
                    <a:pt x="176661" y="358933"/>
                  </a:cubicBezTo>
                  <a:cubicBezTo>
                    <a:pt x="180115" y="358933"/>
                    <a:pt x="185872" y="358165"/>
                    <a:pt x="186255" y="356245"/>
                  </a:cubicBezTo>
                  <a:cubicBezTo>
                    <a:pt x="190477" y="343957"/>
                    <a:pt x="197768" y="332438"/>
                    <a:pt x="196234" y="320150"/>
                  </a:cubicBezTo>
                  <a:cubicBezTo>
                    <a:pt x="179731" y="320150"/>
                    <a:pt x="163996" y="320150"/>
                    <a:pt x="145575" y="320150"/>
                  </a:cubicBezTo>
                  <a:close/>
                  <a:moveTo>
                    <a:pt x="819100" y="324758"/>
                  </a:moveTo>
                  <a:cubicBezTo>
                    <a:pt x="821787" y="333206"/>
                    <a:pt x="824473" y="341654"/>
                    <a:pt x="827543" y="350101"/>
                  </a:cubicBezTo>
                  <a:cubicBezTo>
                    <a:pt x="828694" y="353173"/>
                    <a:pt x="830997" y="358165"/>
                    <a:pt x="833300" y="358549"/>
                  </a:cubicBezTo>
                  <a:cubicBezTo>
                    <a:pt x="842127" y="358933"/>
                    <a:pt x="854791" y="361237"/>
                    <a:pt x="858629" y="356629"/>
                  </a:cubicBezTo>
                  <a:cubicBezTo>
                    <a:pt x="865537" y="348565"/>
                    <a:pt x="867072" y="335510"/>
                    <a:pt x="871294" y="324758"/>
                  </a:cubicBezTo>
                  <a:cubicBezTo>
                    <a:pt x="852489" y="324758"/>
                    <a:pt x="836754" y="324758"/>
                    <a:pt x="819100" y="324758"/>
                  </a:cubicBezTo>
                  <a:close/>
                  <a:moveTo>
                    <a:pt x="396180" y="220697"/>
                  </a:moveTo>
                  <a:cubicBezTo>
                    <a:pt x="396180" y="200346"/>
                    <a:pt x="396180" y="180379"/>
                    <a:pt x="396180" y="160411"/>
                  </a:cubicBezTo>
                  <a:cubicBezTo>
                    <a:pt x="378910" y="165019"/>
                    <a:pt x="370083" y="175003"/>
                    <a:pt x="370467" y="190746"/>
                  </a:cubicBezTo>
                  <a:cubicBezTo>
                    <a:pt x="370467" y="206106"/>
                    <a:pt x="379678" y="217241"/>
                    <a:pt x="396180" y="220697"/>
                  </a:cubicBezTo>
                  <a:close/>
                  <a:moveTo>
                    <a:pt x="616851" y="220313"/>
                  </a:moveTo>
                  <a:cubicBezTo>
                    <a:pt x="632586" y="218009"/>
                    <a:pt x="643715" y="205722"/>
                    <a:pt x="643331" y="190362"/>
                  </a:cubicBezTo>
                  <a:cubicBezTo>
                    <a:pt x="643331" y="174619"/>
                    <a:pt x="632586" y="162715"/>
                    <a:pt x="616851" y="161179"/>
                  </a:cubicBezTo>
                  <a:cubicBezTo>
                    <a:pt x="616851" y="180762"/>
                    <a:pt x="616851" y="200730"/>
                    <a:pt x="616851" y="220313"/>
                  </a:cubicBezTo>
                  <a:close/>
                  <a:moveTo>
                    <a:pt x="750405" y="191130"/>
                  </a:moveTo>
                  <a:cubicBezTo>
                    <a:pt x="737740" y="192282"/>
                    <a:pt x="731216" y="199962"/>
                    <a:pt x="731983" y="212249"/>
                  </a:cubicBezTo>
                  <a:cubicBezTo>
                    <a:pt x="732367" y="223385"/>
                    <a:pt x="739659" y="230297"/>
                    <a:pt x="750405" y="230681"/>
                  </a:cubicBezTo>
                  <a:cubicBezTo>
                    <a:pt x="750405" y="217625"/>
                    <a:pt x="750405" y="204186"/>
                    <a:pt x="750405" y="191130"/>
                  </a:cubicBezTo>
                  <a:close/>
                  <a:moveTo>
                    <a:pt x="939606" y="231449"/>
                  </a:moveTo>
                  <a:cubicBezTo>
                    <a:pt x="951887" y="229145"/>
                    <a:pt x="958027" y="221849"/>
                    <a:pt x="957643" y="210713"/>
                  </a:cubicBezTo>
                  <a:cubicBezTo>
                    <a:pt x="957643" y="199578"/>
                    <a:pt x="951502" y="193050"/>
                    <a:pt x="939606" y="191514"/>
                  </a:cubicBezTo>
                  <a:cubicBezTo>
                    <a:pt x="939606" y="204570"/>
                    <a:pt x="939606" y="218009"/>
                    <a:pt x="939606" y="231449"/>
                  </a:cubicBezTo>
                  <a:close/>
                </a:path>
              </a:pathLst>
            </a:custGeom>
            <a:grpFill/>
            <a:ln w="3834" cap="flat">
              <a:noFill/>
              <a:prstDash val="solid"/>
              <a:miter/>
            </a:ln>
          </p:spPr>
          <p:txBody>
            <a:bodyPr rtlCol="0" anchor="ctr"/>
            <a:lstStyle/>
            <a:p>
              <a:endParaRPr lang="en-US" dirty="0"/>
            </a:p>
          </p:txBody>
        </p:sp>
        <p:sp>
          <p:nvSpPr>
            <p:cNvPr id="36" name="Freeform 290">
              <a:extLst>
                <a:ext uri="{FF2B5EF4-FFF2-40B4-BE49-F238E27FC236}">
                  <a16:creationId xmlns:a16="http://schemas.microsoft.com/office/drawing/2014/main" id="{9BBDD636-C45C-C092-0BD8-F8845B75EE7F}"/>
                </a:ext>
              </a:extLst>
            </p:cNvPr>
            <p:cNvSpPr/>
            <p:nvPr userDrawn="1"/>
          </p:nvSpPr>
          <p:spPr>
            <a:xfrm>
              <a:off x="8141304" y="5055580"/>
              <a:ext cx="996567" cy="387648"/>
            </a:xfrm>
            <a:custGeom>
              <a:avLst/>
              <a:gdLst>
                <a:gd name="connsiteX0" fmla="*/ 714973 w 996567"/>
                <a:gd name="connsiteY0" fmla="*/ 124041 h 387648"/>
                <a:gd name="connsiteX1" fmla="*/ 929503 w 996567"/>
                <a:gd name="connsiteY1" fmla="*/ 124041 h 387648"/>
                <a:gd name="connsiteX2" fmla="*/ 972102 w 996567"/>
                <a:gd name="connsiteY2" fmla="*/ 136328 h 387648"/>
                <a:gd name="connsiteX3" fmla="*/ 996280 w 996567"/>
                <a:gd name="connsiteY3" fmla="*/ 182791 h 387648"/>
                <a:gd name="connsiteX4" fmla="*/ 996280 w 996567"/>
                <a:gd name="connsiteY4" fmla="*/ 273028 h 387648"/>
                <a:gd name="connsiteX5" fmla="*/ 939481 w 996567"/>
                <a:gd name="connsiteY5" fmla="*/ 330626 h 387648"/>
                <a:gd name="connsiteX6" fmla="*/ 889207 w 996567"/>
                <a:gd name="connsiteY6" fmla="*/ 331394 h 387648"/>
                <a:gd name="connsiteX7" fmla="*/ 875007 w 996567"/>
                <a:gd name="connsiteY7" fmla="*/ 339074 h 387648"/>
                <a:gd name="connsiteX8" fmla="*/ 849294 w 996567"/>
                <a:gd name="connsiteY8" fmla="*/ 377089 h 387648"/>
                <a:gd name="connsiteX9" fmla="*/ 820128 w 996567"/>
                <a:gd name="connsiteY9" fmla="*/ 377089 h 387648"/>
                <a:gd name="connsiteX10" fmla="*/ 794414 w 996567"/>
                <a:gd name="connsiteY10" fmla="*/ 339074 h 387648"/>
                <a:gd name="connsiteX11" fmla="*/ 780599 w 996567"/>
                <a:gd name="connsiteY11" fmla="*/ 331394 h 387648"/>
                <a:gd name="connsiteX12" fmla="*/ 743756 w 996567"/>
                <a:gd name="connsiteY12" fmla="*/ 331010 h 387648"/>
                <a:gd name="connsiteX13" fmla="*/ 671606 w 996567"/>
                <a:gd name="connsiteY13" fmla="*/ 269188 h 387648"/>
                <a:gd name="connsiteX14" fmla="*/ 572208 w 996567"/>
                <a:gd name="connsiteY14" fmla="*/ 275716 h 387648"/>
                <a:gd name="connsiteX15" fmla="*/ 549566 w 996567"/>
                <a:gd name="connsiteY15" fmla="*/ 288004 h 387648"/>
                <a:gd name="connsiteX16" fmla="*/ 515410 w 996567"/>
                <a:gd name="connsiteY16" fmla="*/ 340226 h 387648"/>
                <a:gd name="connsiteX17" fmla="*/ 481638 w 996567"/>
                <a:gd name="connsiteY17" fmla="*/ 340610 h 387648"/>
                <a:gd name="connsiteX18" fmla="*/ 447866 w 996567"/>
                <a:gd name="connsiteY18" fmla="*/ 289156 h 387648"/>
                <a:gd name="connsiteX19" fmla="*/ 422536 w 996567"/>
                <a:gd name="connsiteY19" fmla="*/ 275716 h 387648"/>
                <a:gd name="connsiteX20" fmla="*/ 380321 w 996567"/>
                <a:gd name="connsiteY20" fmla="*/ 275716 h 387648"/>
                <a:gd name="connsiteX21" fmla="*/ 324674 w 996567"/>
                <a:gd name="connsiteY21" fmla="*/ 271876 h 387648"/>
                <a:gd name="connsiteX22" fmla="*/ 322755 w 996567"/>
                <a:gd name="connsiteY22" fmla="*/ 284164 h 387648"/>
                <a:gd name="connsiteX23" fmla="*/ 263654 w 996567"/>
                <a:gd name="connsiteY23" fmla="*/ 331778 h 387648"/>
                <a:gd name="connsiteX24" fmla="*/ 217601 w 996567"/>
                <a:gd name="connsiteY24" fmla="*/ 331778 h 387648"/>
                <a:gd name="connsiteX25" fmla="*/ 201482 w 996567"/>
                <a:gd name="connsiteY25" fmla="*/ 340226 h 387648"/>
                <a:gd name="connsiteX26" fmla="*/ 176537 w 996567"/>
                <a:gd name="connsiteY26" fmla="*/ 377857 h 387648"/>
                <a:gd name="connsiteX27" fmla="*/ 147370 w 996567"/>
                <a:gd name="connsiteY27" fmla="*/ 377857 h 387648"/>
                <a:gd name="connsiteX28" fmla="*/ 123192 w 996567"/>
                <a:gd name="connsiteY28" fmla="*/ 340994 h 387648"/>
                <a:gd name="connsiteX29" fmla="*/ 106690 w 996567"/>
                <a:gd name="connsiteY29" fmla="*/ 331778 h 387648"/>
                <a:gd name="connsiteX30" fmla="*/ 62556 w 996567"/>
                <a:gd name="connsiteY30" fmla="*/ 331778 h 387648"/>
                <a:gd name="connsiteX31" fmla="*/ 0 w 996567"/>
                <a:gd name="connsiteY31" fmla="*/ 268804 h 387648"/>
                <a:gd name="connsiteX32" fmla="*/ 0 w 996567"/>
                <a:gd name="connsiteY32" fmla="*/ 186631 h 387648"/>
                <a:gd name="connsiteX33" fmla="*/ 61020 w 996567"/>
                <a:gd name="connsiteY33" fmla="*/ 124809 h 387648"/>
                <a:gd name="connsiteX34" fmla="*/ 276318 w 996567"/>
                <a:gd name="connsiteY34" fmla="*/ 125577 h 387648"/>
                <a:gd name="connsiteX35" fmla="*/ 280539 w 996567"/>
                <a:gd name="connsiteY35" fmla="*/ 124809 h 387648"/>
                <a:gd name="connsiteX36" fmla="*/ 280539 w 996567"/>
                <a:gd name="connsiteY36" fmla="*/ 85258 h 387648"/>
                <a:gd name="connsiteX37" fmla="*/ 365738 w 996567"/>
                <a:gd name="connsiteY37" fmla="*/ 12 h 387648"/>
                <a:gd name="connsiteX38" fmla="*/ 632461 w 996567"/>
                <a:gd name="connsiteY38" fmla="*/ 396 h 387648"/>
                <a:gd name="connsiteX39" fmla="*/ 716124 w 996567"/>
                <a:gd name="connsiteY39" fmla="*/ 84490 h 387648"/>
                <a:gd name="connsiteX40" fmla="*/ 714973 w 996567"/>
                <a:gd name="connsiteY40" fmla="*/ 124041 h 387648"/>
                <a:gd name="connsiteX41" fmla="*/ 497372 w 996567"/>
                <a:gd name="connsiteY41" fmla="*/ 329858 h 387648"/>
                <a:gd name="connsiteX42" fmla="*/ 533064 w 996567"/>
                <a:gd name="connsiteY42" fmla="*/ 275332 h 387648"/>
                <a:gd name="connsiteX43" fmla="*/ 568755 w 996567"/>
                <a:gd name="connsiteY43" fmla="*/ 256133 h 387648"/>
                <a:gd name="connsiteX44" fmla="*/ 635531 w 996567"/>
                <a:gd name="connsiteY44" fmla="*/ 256133 h 387648"/>
                <a:gd name="connsiteX45" fmla="*/ 694249 w 996567"/>
                <a:gd name="connsiteY45" fmla="*/ 196614 h 387648"/>
                <a:gd name="connsiteX46" fmla="*/ 694633 w 996567"/>
                <a:gd name="connsiteY46" fmla="*/ 84874 h 387648"/>
                <a:gd name="connsiteX47" fmla="*/ 630543 w 996567"/>
                <a:gd name="connsiteY47" fmla="*/ 20748 h 387648"/>
                <a:gd name="connsiteX48" fmla="*/ 363051 w 996567"/>
                <a:gd name="connsiteY48" fmla="*/ 20748 h 387648"/>
                <a:gd name="connsiteX49" fmla="*/ 299345 w 996567"/>
                <a:gd name="connsiteY49" fmla="*/ 84106 h 387648"/>
                <a:gd name="connsiteX50" fmla="*/ 299728 w 996567"/>
                <a:gd name="connsiteY50" fmla="*/ 194695 h 387648"/>
                <a:gd name="connsiteX51" fmla="*/ 361516 w 996567"/>
                <a:gd name="connsiteY51" fmla="*/ 256133 h 387648"/>
                <a:gd name="connsiteX52" fmla="*/ 422920 w 996567"/>
                <a:gd name="connsiteY52" fmla="*/ 256133 h 387648"/>
                <a:gd name="connsiteX53" fmla="*/ 462065 w 996567"/>
                <a:gd name="connsiteY53" fmla="*/ 277252 h 387648"/>
                <a:gd name="connsiteX54" fmla="*/ 497372 w 996567"/>
                <a:gd name="connsiteY54" fmla="*/ 329858 h 387648"/>
                <a:gd name="connsiteX55" fmla="*/ 833943 w 996567"/>
                <a:gd name="connsiteY55" fmla="*/ 362881 h 387648"/>
                <a:gd name="connsiteX56" fmla="*/ 857354 w 996567"/>
                <a:gd name="connsiteY56" fmla="*/ 327554 h 387648"/>
                <a:gd name="connsiteX57" fmla="*/ 886520 w 996567"/>
                <a:gd name="connsiteY57" fmla="*/ 311811 h 387648"/>
                <a:gd name="connsiteX58" fmla="*/ 933725 w 996567"/>
                <a:gd name="connsiteY58" fmla="*/ 311811 h 387648"/>
                <a:gd name="connsiteX59" fmla="*/ 975940 w 996567"/>
                <a:gd name="connsiteY59" fmla="*/ 268804 h 387648"/>
                <a:gd name="connsiteX60" fmla="*/ 975940 w 996567"/>
                <a:gd name="connsiteY60" fmla="*/ 188935 h 387648"/>
                <a:gd name="connsiteX61" fmla="*/ 930654 w 996567"/>
                <a:gd name="connsiteY61" fmla="*/ 144008 h 387648"/>
                <a:gd name="connsiteX62" fmla="*/ 738000 w 996567"/>
                <a:gd name="connsiteY62" fmla="*/ 144008 h 387648"/>
                <a:gd name="connsiteX63" fmla="*/ 725718 w 996567"/>
                <a:gd name="connsiteY63" fmla="*/ 144776 h 387648"/>
                <a:gd name="connsiteX64" fmla="*/ 715740 w 996567"/>
                <a:gd name="connsiteY64" fmla="*/ 156680 h 387648"/>
                <a:gd name="connsiteX65" fmla="*/ 715740 w 996567"/>
                <a:gd name="connsiteY65" fmla="*/ 201606 h 387648"/>
                <a:gd name="connsiteX66" fmla="*/ 697703 w 996567"/>
                <a:gd name="connsiteY66" fmla="*/ 248453 h 387648"/>
                <a:gd name="connsiteX67" fmla="*/ 693482 w 996567"/>
                <a:gd name="connsiteY67" fmla="*/ 254980 h 387648"/>
                <a:gd name="connsiteX68" fmla="*/ 737232 w 996567"/>
                <a:gd name="connsiteY68" fmla="*/ 311427 h 387648"/>
                <a:gd name="connsiteX69" fmla="*/ 782517 w 996567"/>
                <a:gd name="connsiteY69" fmla="*/ 311427 h 387648"/>
                <a:gd name="connsiteX70" fmla="*/ 812068 w 996567"/>
                <a:gd name="connsiteY70" fmla="*/ 327554 h 387648"/>
                <a:gd name="connsiteX71" fmla="*/ 833943 w 996567"/>
                <a:gd name="connsiteY71" fmla="*/ 362881 h 387648"/>
                <a:gd name="connsiteX72" fmla="*/ 160802 w 996567"/>
                <a:gd name="connsiteY72" fmla="*/ 362497 h 387648"/>
                <a:gd name="connsiteX73" fmla="*/ 177688 w 996567"/>
                <a:gd name="connsiteY73" fmla="*/ 336386 h 387648"/>
                <a:gd name="connsiteX74" fmla="*/ 224125 w 996567"/>
                <a:gd name="connsiteY74" fmla="*/ 311043 h 387648"/>
                <a:gd name="connsiteX75" fmla="*/ 270945 w 996567"/>
                <a:gd name="connsiteY75" fmla="*/ 309507 h 387648"/>
                <a:gd name="connsiteX76" fmla="*/ 294739 w 996567"/>
                <a:gd name="connsiteY76" fmla="*/ 245381 h 387648"/>
                <a:gd name="connsiteX77" fmla="*/ 281691 w 996567"/>
                <a:gd name="connsiteY77" fmla="*/ 218118 h 387648"/>
                <a:gd name="connsiteX78" fmla="*/ 278237 w 996567"/>
                <a:gd name="connsiteY78" fmla="*/ 161287 h 387648"/>
                <a:gd name="connsiteX79" fmla="*/ 261351 w 996567"/>
                <a:gd name="connsiteY79" fmla="*/ 144392 h 387648"/>
                <a:gd name="connsiteX80" fmla="*/ 59485 w 996567"/>
                <a:gd name="connsiteY80" fmla="*/ 144392 h 387648"/>
                <a:gd name="connsiteX81" fmla="*/ 18805 w 996567"/>
                <a:gd name="connsiteY81" fmla="*/ 186631 h 387648"/>
                <a:gd name="connsiteX82" fmla="*/ 18805 w 996567"/>
                <a:gd name="connsiteY82" fmla="*/ 268804 h 387648"/>
                <a:gd name="connsiteX83" fmla="*/ 61404 w 996567"/>
                <a:gd name="connsiteY83" fmla="*/ 311811 h 387648"/>
                <a:gd name="connsiteX84" fmla="*/ 109376 w 996567"/>
                <a:gd name="connsiteY84" fmla="*/ 311811 h 387648"/>
                <a:gd name="connsiteX85" fmla="*/ 135856 w 996567"/>
                <a:gd name="connsiteY85" fmla="*/ 326018 h 387648"/>
                <a:gd name="connsiteX86" fmla="*/ 160802 w 996567"/>
                <a:gd name="connsiteY86" fmla="*/ 362497 h 38764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Lst>
              <a:rect l="l" t="t" r="r" b="b"/>
              <a:pathLst>
                <a:path w="996567" h="387648">
                  <a:moveTo>
                    <a:pt x="714973" y="124041"/>
                  </a:moveTo>
                  <a:cubicBezTo>
                    <a:pt x="787122" y="124041"/>
                    <a:pt x="858121" y="124041"/>
                    <a:pt x="929503" y="124041"/>
                  </a:cubicBezTo>
                  <a:cubicBezTo>
                    <a:pt x="944854" y="124041"/>
                    <a:pt x="959438" y="126729"/>
                    <a:pt x="972102" y="136328"/>
                  </a:cubicBezTo>
                  <a:cubicBezTo>
                    <a:pt x="987453" y="148232"/>
                    <a:pt x="995896" y="163591"/>
                    <a:pt x="996280" y="182791"/>
                  </a:cubicBezTo>
                  <a:cubicBezTo>
                    <a:pt x="996664" y="212742"/>
                    <a:pt x="996664" y="243077"/>
                    <a:pt x="996280" y="273028"/>
                  </a:cubicBezTo>
                  <a:cubicBezTo>
                    <a:pt x="995896" y="304515"/>
                    <a:pt x="970951" y="329474"/>
                    <a:pt x="939481" y="330626"/>
                  </a:cubicBezTo>
                  <a:cubicBezTo>
                    <a:pt x="922595" y="331394"/>
                    <a:pt x="906093" y="330242"/>
                    <a:pt x="889207" y="331394"/>
                  </a:cubicBezTo>
                  <a:cubicBezTo>
                    <a:pt x="884218" y="331778"/>
                    <a:pt x="878077" y="334850"/>
                    <a:pt x="875007" y="339074"/>
                  </a:cubicBezTo>
                  <a:cubicBezTo>
                    <a:pt x="865796" y="351362"/>
                    <a:pt x="857737" y="364417"/>
                    <a:pt x="849294" y="377089"/>
                  </a:cubicBezTo>
                  <a:cubicBezTo>
                    <a:pt x="840467" y="390144"/>
                    <a:pt x="828954" y="390144"/>
                    <a:pt x="820128" y="377089"/>
                  </a:cubicBezTo>
                  <a:cubicBezTo>
                    <a:pt x="811301" y="364417"/>
                    <a:pt x="803625" y="350978"/>
                    <a:pt x="794414" y="339074"/>
                  </a:cubicBezTo>
                  <a:cubicBezTo>
                    <a:pt x="791344" y="335234"/>
                    <a:pt x="785588" y="331778"/>
                    <a:pt x="780599" y="331394"/>
                  </a:cubicBezTo>
                  <a:cubicBezTo>
                    <a:pt x="768318" y="330242"/>
                    <a:pt x="756037" y="330242"/>
                    <a:pt x="743756" y="331010"/>
                  </a:cubicBezTo>
                  <a:cubicBezTo>
                    <a:pt x="703844" y="334082"/>
                    <a:pt x="673909" y="310275"/>
                    <a:pt x="671606" y="269188"/>
                  </a:cubicBezTo>
                  <a:cubicBezTo>
                    <a:pt x="638985" y="280708"/>
                    <a:pt x="605214" y="274564"/>
                    <a:pt x="572208" y="275716"/>
                  </a:cubicBezTo>
                  <a:cubicBezTo>
                    <a:pt x="561847" y="276100"/>
                    <a:pt x="554939" y="279172"/>
                    <a:pt x="549566" y="288004"/>
                  </a:cubicBezTo>
                  <a:cubicBezTo>
                    <a:pt x="538820" y="305667"/>
                    <a:pt x="526923" y="322946"/>
                    <a:pt x="515410" y="340226"/>
                  </a:cubicBezTo>
                  <a:cubicBezTo>
                    <a:pt x="505048" y="355970"/>
                    <a:pt x="492000" y="355970"/>
                    <a:pt x="481638" y="340610"/>
                  </a:cubicBezTo>
                  <a:cubicBezTo>
                    <a:pt x="470124" y="323714"/>
                    <a:pt x="458611" y="306819"/>
                    <a:pt x="447866" y="289156"/>
                  </a:cubicBezTo>
                  <a:cubicBezTo>
                    <a:pt x="441725" y="279172"/>
                    <a:pt x="434049" y="275332"/>
                    <a:pt x="422536" y="275716"/>
                  </a:cubicBezTo>
                  <a:cubicBezTo>
                    <a:pt x="408720" y="276484"/>
                    <a:pt x="394521" y="276484"/>
                    <a:pt x="380321" y="275716"/>
                  </a:cubicBezTo>
                  <a:cubicBezTo>
                    <a:pt x="361900" y="274948"/>
                    <a:pt x="343862" y="273412"/>
                    <a:pt x="324674" y="271876"/>
                  </a:cubicBezTo>
                  <a:cubicBezTo>
                    <a:pt x="324290" y="274180"/>
                    <a:pt x="323906" y="279172"/>
                    <a:pt x="322755" y="284164"/>
                  </a:cubicBezTo>
                  <a:cubicBezTo>
                    <a:pt x="316231" y="312195"/>
                    <a:pt x="292821" y="331010"/>
                    <a:pt x="263654" y="331778"/>
                  </a:cubicBezTo>
                  <a:cubicBezTo>
                    <a:pt x="248303" y="332162"/>
                    <a:pt x="232952" y="332162"/>
                    <a:pt x="217601" y="331778"/>
                  </a:cubicBezTo>
                  <a:cubicBezTo>
                    <a:pt x="210309" y="331394"/>
                    <a:pt x="205320" y="333698"/>
                    <a:pt x="201482" y="340226"/>
                  </a:cubicBezTo>
                  <a:cubicBezTo>
                    <a:pt x="193423" y="352897"/>
                    <a:pt x="184980" y="365569"/>
                    <a:pt x="176537" y="377857"/>
                  </a:cubicBezTo>
                  <a:cubicBezTo>
                    <a:pt x="167710" y="390912"/>
                    <a:pt x="156196" y="390912"/>
                    <a:pt x="147370" y="377857"/>
                  </a:cubicBezTo>
                  <a:cubicBezTo>
                    <a:pt x="138927" y="365569"/>
                    <a:pt x="130867" y="353666"/>
                    <a:pt x="123192" y="340994"/>
                  </a:cubicBezTo>
                  <a:cubicBezTo>
                    <a:pt x="119354" y="334466"/>
                    <a:pt x="114365" y="331394"/>
                    <a:pt x="106690" y="331778"/>
                  </a:cubicBezTo>
                  <a:cubicBezTo>
                    <a:pt x="92106" y="332546"/>
                    <a:pt x="77139" y="332162"/>
                    <a:pt x="62556" y="331778"/>
                  </a:cubicBezTo>
                  <a:cubicBezTo>
                    <a:pt x="25713" y="331394"/>
                    <a:pt x="384" y="305283"/>
                    <a:pt x="0" y="268804"/>
                  </a:cubicBezTo>
                  <a:cubicBezTo>
                    <a:pt x="0" y="241541"/>
                    <a:pt x="0" y="213894"/>
                    <a:pt x="0" y="186631"/>
                  </a:cubicBezTo>
                  <a:cubicBezTo>
                    <a:pt x="0" y="150536"/>
                    <a:pt x="24945" y="124809"/>
                    <a:pt x="61020" y="124809"/>
                  </a:cubicBezTo>
                  <a:cubicBezTo>
                    <a:pt x="132786" y="124809"/>
                    <a:pt x="204552" y="125192"/>
                    <a:pt x="276318" y="125577"/>
                  </a:cubicBezTo>
                  <a:cubicBezTo>
                    <a:pt x="277470" y="125577"/>
                    <a:pt x="278237" y="125192"/>
                    <a:pt x="280539" y="124809"/>
                  </a:cubicBezTo>
                  <a:cubicBezTo>
                    <a:pt x="280539" y="111753"/>
                    <a:pt x="281307" y="98313"/>
                    <a:pt x="280539" y="85258"/>
                  </a:cubicBezTo>
                  <a:cubicBezTo>
                    <a:pt x="277853" y="34187"/>
                    <a:pt x="318533" y="-756"/>
                    <a:pt x="365738" y="12"/>
                  </a:cubicBezTo>
                  <a:cubicBezTo>
                    <a:pt x="454773" y="1548"/>
                    <a:pt x="543425" y="396"/>
                    <a:pt x="632461" y="396"/>
                  </a:cubicBezTo>
                  <a:cubicBezTo>
                    <a:pt x="683887" y="396"/>
                    <a:pt x="716124" y="32651"/>
                    <a:pt x="716124" y="84490"/>
                  </a:cubicBezTo>
                  <a:cubicBezTo>
                    <a:pt x="714973" y="97929"/>
                    <a:pt x="714973" y="111369"/>
                    <a:pt x="714973" y="124041"/>
                  </a:cubicBezTo>
                  <a:close/>
                  <a:moveTo>
                    <a:pt x="497372" y="329858"/>
                  </a:moveTo>
                  <a:cubicBezTo>
                    <a:pt x="510037" y="310659"/>
                    <a:pt x="521934" y="293379"/>
                    <a:pt x="533064" y="275332"/>
                  </a:cubicBezTo>
                  <a:cubicBezTo>
                    <a:pt x="541506" y="261892"/>
                    <a:pt x="553020" y="255749"/>
                    <a:pt x="568755" y="256133"/>
                  </a:cubicBezTo>
                  <a:cubicBezTo>
                    <a:pt x="591014" y="256517"/>
                    <a:pt x="613273" y="256517"/>
                    <a:pt x="635531" y="256133"/>
                  </a:cubicBezTo>
                  <a:cubicBezTo>
                    <a:pt x="669687" y="255749"/>
                    <a:pt x="693865" y="230405"/>
                    <a:pt x="694249" y="196614"/>
                  </a:cubicBezTo>
                  <a:cubicBezTo>
                    <a:pt x="694249" y="159368"/>
                    <a:pt x="694633" y="122121"/>
                    <a:pt x="694633" y="84874"/>
                  </a:cubicBezTo>
                  <a:cubicBezTo>
                    <a:pt x="694633" y="43787"/>
                    <a:pt x="671606" y="20748"/>
                    <a:pt x="630543" y="20748"/>
                  </a:cubicBezTo>
                  <a:cubicBezTo>
                    <a:pt x="541506" y="20748"/>
                    <a:pt x="452087" y="20748"/>
                    <a:pt x="363051" y="20748"/>
                  </a:cubicBezTo>
                  <a:cubicBezTo>
                    <a:pt x="322755" y="20748"/>
                    <a:pt x="299345" y="43787"/>
                    <a:pt x="299345" y="84106"/>
                  </a:cubicBezTo>
                  <a:cubicBezTo>
                    <a:pt x="299345" y="120969"/>
                    <a:pt x="299728" y="157831"/>
                    <a:pt x="299728" y="194695"/>
                  </a:cubicBezTo>
                  <a:cubicBezTo>
                    <a:pt x="300112" y="231941"/>
                    <a:pt x="323906" y="255749"/>
                    <a:pt x="361516" y="256133"/>
                  </a:cubicBezTo>
                  <a:cubicBezTo>
                    <a:pt x="381856" y="256133"/>
                    <a:pt x="402580" y="256517"/>
                    <a:pt x="422920" y="256133"/>
                  </a:cubicBezTo>
                  <a:cubicBezTo>
                    <a:pt x="440574" y="255365"/>
                    <a:pt x="452855" y="262276"/>
                    <a:pt x="462065" y="277252"/>
                  </a:cubicBezTo>
                  <a:cubicBezTo>
                    <a:pt x="473578" y="294147"/>
                    <a:pt x="485092" y="311043"/>
                    <a:pt x="497372" y="329858"/>
                  </a:cubicBezTo>
                  <a:close/>
                  <a:moveTo>
                    <a:pt x="833943" y="362881"/>
                  </a:moveTo>
                  <a:cubicBezTo>
                    <a:pt x="842386" y="350210"/>
                    <a:pt x="850062" y="338690"/>
                    <a:pt x="857354" y="327554"/>
                  </a:cubicBezTo>
                  <a:cubicBezTo>
                    <a:pt x="864262" y="316803"/>
                    <a:pt x="873472" y="311427"/>
                    <a:pt x="886520" y="311811"/>
                  </a:cubicBezTo>
                  <a:cubicBezTo>
                    <a:pt x="902255" y="312195"/>
                    <a:pt x="917990" y="312195"/>
                    <a:pt x="933725" y="311811"/>
                  </a:cubicBezTo>
                  <a:cubicBezTo>
                    <a:pt x="959054" y="311427"/>
                    <a:pt x="975556" y="294531"/>
                    <a:pt x="975940" y="268804"/>
                  </a:cubicBezTo>
                  <a:cubicBezTo>
                    <a:pt x="975940" y="242309"/>
                    <a:pt x="975940" y="215430"/>
                    <a:pt x="975940" y="188935"/>
                  </a:cubicBezTo>
                  <a:cubicBezTo>
                    <a:pt x="975940" y="160136"/>
                    <a:pt x="959821" y="144392"/>
                    <a:pt x="930654" y="144008"/>
                  </a:cubicBezTo>
                  <a:cubicBezTo>
                    <a:pt x="866564" y="144008"/>
                    <a:pt x="802090" y="144008"/>
                    <a:pt x="738000" y="144008"/>
                  </a:cubicBezTo>
                  <a:cubicBezTo>
                    <a:pt x="733778" y="144008"/>
                    <a:pt x="729940" y="144776"/>
                    <a:pt x="725718" y="144776"/>
                  </a:cubicBezTo>
                  <a:cubicBezTo>
                    <a:pt x="718427" y="145160"/>
                    <a:pt x="715357" y="149000"/>
                    <a:pt x="715740" y="156680"/>
                  </a:cubicBezTo>
                  <a:cubicBezTo>
                    <a:pt x="716124" y="171655"/>
                    <a:pt x="715740" y="186631"/>
                    <a:pt x="715740" y="201606"/>
                  </a:cubicBezTo>
                  <a:cubicBezTo>
                    <a:pt x="715357" y="219270"/>
                    <a:pt x="708449" y="234629"/>
                    <a:pt x="697703" y="248453"/>
                  </a:cubicBezTo>
                  <a:cubicBezTo>
                    <a:pt x="696168" y="250373"/>
                    <a:pt x="693482" y="252677"/>
                    <a:pt x="693482" y="254980"/>
                  </a:cubicBezTo>
                  <a:cubicBezTo>
                    <a:pt x="689644" y="286468"/>
                    <a:pt x="702308" y="311043"/>
                    <a:pt x="737232" y="311427"/>
                  </a:cubicBezTo>
                  <a:cubicBezTo>
                    <a:pt x="752199" y="311427"/>
                    <a:pt x="767166" y="311811"/>
                    <a:pt x="782517" y="311427"/>
                  </a:cubicBezTo>
                  <a:cubicBezTo>
                    <a:pt x="795950" y="311043"/>
                    <a:pt x="805160" y="316419"/>
                    <a:pt x="812068" y="327554"/>
                  </a:cubicBezTo>
                  <a:cubicBezTo>
                    <a:pt x="817824" y="339074"/>
                    <a:pt x="825500" y="350210"/>
                    <a:pt x="833943" y="362881"/>
                  </a:cubicBezTo>
                  <a:close/>
                  <a:moveTo>
                    <a:pt x="160802" y="362497"/>
                  </a:moveTo>
                  <a:cubicBezTo>
                    <a:pt x="167326" y="352897"/>
                    <a:pt x="173466" y="345218"/>
                    <a:pt x="177688" y="336386"/>
                  </a:cubicBezTo>
                  <a:cubicBezTo>
                    <a:pt x="187666" y="316803"/>
                    <a:pt x="202250" y="309123"/>
                    <a:pt x="224125" y="311043"/>
                  </a:cubicBezTo>
                  <a:cubicBezTo>
                    <a:pt x="239476" y="312195"/>
                    <a:pt x="255594" y="312195"/>
                    <a:pt x="270945" y="309507"/>
                  </a:cubicBezTo>
                  <a:cubicBezTo>
                    <a:pt x="299728" y="304131"/>
                    <a:pt x="311626" y="268804"/>
                    <a:pt x="294739" y="245381"/>
                  </a:cubicBezTo>
                  <a:cubicBezTo>
                    <a:pt x="288983" y="237317"/>
                    <a:pt x="283226" y="227717"/>
                    <a:pt x="281691" y="218118"/>
                  </a:cubicBezTo>
                  <a:cubicBezTo>
                    <a:pt x="279005" y="199302"/>
                    <a:pt x="279005" y="180103"/>
                    <a:pt x="278237" y="161287"/>
                  </a:cubicBezTo>
                  <a:cubicBezTo>
                    <a:pt x="277853" y="146312"/>
                    <a:pt x="276702" y="144392"/>
                    <a:pt x="261351" y="144392"/>
                  </a:cubicBezTo>
                  <a:cubicBezTo>
                    <a:pt x="194190" y="144008"/>
                    <a:pt x="126646" y="144008"/>
                    <a:pt x="59485" y="144392"/>
                  </a:cubicBezTo>
                  <a:cubicBezTo>
                    <a:pt x="34924" y="144392"/>
                    <a:pt x="18805" y="162056"/>
                    <a:pt x="18805" y="186631"/>
                  </a:cubicBezTo>
                  <a:cubicBezTo>
                    <a:pt x="18805" y="213894"/>
                    <a:pt x="18805" y="241157"/>
                    <a:pt x="18805" y="268804"/>
                  </a:cubicBezTo>
                  <a:cubicBezTo>
                    <a:pt x="18805" y="295299"/>
                    <a:pt x="34924" y="311811"/>
                    <a:pt x="61404" y="311811"/>
                  </a:cubicBezTo>
                  <a:cubicBezTo>
                    <a:pt x="77523" y="311811"/>
                    <a:pt x="93641" y="312195"/>
                    <a:pt x="109376" y="311811"/>
                  </a:cubicBezTo>
                  <a:cubicBezTo>
                    <a:pt x="121273" y="311427"/>
                    <a:pt x="129716" y="316419"/>
                    <a:pt x="135856" y="326018"/>
                  </a:cubicBezTo>
                  <a:cubicBezTo>
                    <a:pt x="144300" y="337538"/>
                    <a:pt x="151975" y="349058"/>
                    <a:pt x="160802" y="362497"/>
                  </a:cubicBezTo>
                  <a:close/>
                </a:path>
              </a:pathLst>
            </a:custGeom>
            <a:grpFill/>
            <a:ln w="3834" cap="flat">
              <a:noFill/>
              <a:prstDash val="solid"/>
              <a:miter/>
            </a:ln>
          </p:spPr>
          <p:txBody>
            <a:bodyPr rtlCol="0" anchor="ctr"/>
            <a:lstStyle/>
            <a:p>
              <a:endParaRPr lang="en-US"/>
            </a:p>
          </p:txBody>
        </p:sp>
        <p:sp>
          <p:nvSpPr>
            <p:cNvPr id="37" name="Freeform 291">
              <a:extLst>
                <a:ext uri="{FF2B5EF4-FFF2-40B4-BE49-F238E27FC236}">
                  <a16:creationId xmlns:a16="http://schemas.microsoft.com/office/drawing/2014/main" id="{94EE8B4A-047C-1663-D6FE-FE323B554842}"/>
                </a:ext>
              </a:extLst>
            </p:cNvPr>
            <p:cNvSpPr/>
            <p:nvPr userDrawn="1"/>
          </p:nvSpPr>
          <p:spPr>
            <a:xfrm>
              <a:off x="8628698" y="5920718"/>
              <a:ext cx="24178" cy="18453"/>
            </a:xfrm>
            <a:custGeom>
              <a:avLst/>
              <a:gdLst>
                <a:gd name="connsiteX0" fmla="*/ 24178 w 24178"/>
                <a:gd name="connsiteY0" fmla="*/ 9600 h 18453"/>
                <a:gd name="connsiteX1" fmla="*/ 9594 w 24178"/>
                <a:gd name="connsiteY1" fmla="*/ 18431 h 18453"/>
                <a:gd name="connsiteX2" fmla="*/ 0 w 24178"/>
                <a:gd name="connsiteY2" fmla="*/ 8832 h 18453"/>
                <a:gd name="connsiteX3" fmla="*/ 9978 w 24178"/>
                <a:gd name="connsiteY3" fmla="*/ 0 h 18453"/>
                <a:gd name="connsiteX4" fmla="*/ 24178 w 24178"/>
                <a:gd name="connsiteY4" fmla="*/ 9600 h 1845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4178" h="18453">
                  <a:moveTo>
                    <a:pt x="24178" y="9600"/>
                  </a:moveTo>
                  <a:cubicBezTo>
                    <a:pt x="17270" y="14208"/>
                    <a:pt x="13048" y="18816"/>
                    <a:pt x="9594" y="18431"/>
                  </a:cubicBezTo>
                  <a:cubicBezTo>
                    <a:pt x="6140" y="18047"/>
                    <a:pt x="3070" y="12288"/>
                    <a:pt x="0" y="8832"/>
                  </a:cubicBezTo>
                  <a:cubicBezTo>
                    <a:pt x="3454" y="5760"/>
                    <a:pt x="6524" y="384"/>
                    <a:pt x="9978" y="0"/>
                  </a:cubicBezTo>
                  <a:cubicBezTo>
                    <a:pt x="13816" y="0"/>
                    <a:pt x="17654" y="4992"/>
                    <a:pt x="24178" y="9600"/>
                  </a:cubicBezTo>
                  <a:close/>
                </a:path>
              </a:pathLst>
            </a:custGeom>
            <a:grpFill/>
            <a:ln w="3834" cap="flat">
              <a:noFill/>
              <a:prstDash val="solid"/>
              <a:miter/>
            </a:ln>
          </p:spPr>
          <p:txBody>
            <a:bodyPr rtlCol="0" anchor="ctr"/>
            <a:lstStyle/>
            <a:p>
              <a:endParaRPr lang="en-US"/>
            </a:p>
          </p:txBody>
        </p:sp>
        <p:sp>
          <p:nvSpPr>
            <p:cNvPr id="38" name="Freeform 292">
              <a:extLst>
                <a:ext uri="{FF2B5EF4-FFF2-40B4-BE49-F238E27FC236}">
                  <a16:creationId xmlns:a16="http://schemas.microsoft.com/office/drawing/2014/main" id="{3385BB0F-A287-DA62-5A42-8345C4CC84F4}"/>
                </a:ext>
              </a:extLst>
            </p:cNvPr>
            <p:cNvSpPr/>
            <p:nvPr userDrawn="1"/>
          </p:nvSpPr>
          <p:spPr>
            <a:xfrm>
              <a:off x="8629445" y="5866191"/>
              <a:ext cx="18521" cy="19967"/>
            </a:xfrm>
            <a:custGeom>
              <a:avLst/>
              <a:gdLst>
                <a:gd name="connsiteX0" fmla="*/ 11534 w 18521"/>
                <a:gd name="connsiteY0" fmla="*/ 384 h 19967"/>
                <a:gd name="connsiteX1" fmla="*/ 18442 w 18521"/>
                <a:gd name="connsiteY1" fmla="*/ 11136 h 19967"/>
                <a:gd name="connsiteX2" fmla="*/ 8848 w 18521"/>
                <a:gd name="connsiteY2" fmla="*/ 19967 h 19967"/>
                <a:gd name="connsiteX3" fmla="*/ 21 w 18521"/>
                <a:gd name="connsiteY3" fmla="*/ 10752 h 19967"/>
                <a:gd name="connsiteX4" fmla="*/ 6929 w 18521"/>
                <a:gd name="connsiteY4" fmla="*/ 0 h 19967"/>
                <a:gd name="connsiteX5" fmla="*/ 11534 w 18521"/>
                <a:gd name="connsiteY5" fmla="*/ 384 h 1996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8521" h="19967">
                  <a:moveTo>
                    <a:pt x="11534" y="384"/>
                  </a:moveTo>
                  <a:cubicBezTo>
                    <a:pt x="14220" y="4224"/>
                    <a:pt x="19210" y="8064"/>
                    <a:pt x="18442" y="11136"/>
                  </a:cubicBezTo>
                  <a:cubicBezTo>
                    <a:pt x="17675" y="14592"/>
                    <a:pt x="12302" y="19967"/>
                    <a:pt x="8848" y="19967"/>
                  </a:cubicBezTo>
                  <a:cubicBezTo>
                    <a:pt x="5778" y="19967"/>
                    <a:pt x="405" y="14208"/>
                    <a:pt x="21" y="10752"/>
                  </a:cubicBezTo>
                  <a:cubicBezTo>
                    <a:pt x="-363" y="7680"/>
                    <a:pt x="4626" y="3840"/>
                    <a:pt x="6929" y="0"/>
                  </a:cubicBezTo>
                  <a:cubicBezTo>
                    <a:pt x="8464" y="0"/>
                    <a:pt x="9999" y="384"/>
                    <a:pt x="11534" y="384"/>
                  </a:cubicBezTo>
                  <a:close/>
                </a:path>
              </a:pathLst>
            </a:custGeom>
            <a:grpFill/>
            <a:ln w="3834" cap="flat">
              <a:noFill/>
              <a:prstDash val="solid"/>
              <a:miter/>
            </a:ln>
          </p:spPr>
          <p:txBody>
            <a:bodyPr rtlCol="0" anchor="ctr"/>
            <a:lstStyle/>
            <a:p>
              <a:endParaRPr lang="en-US"/>
            </a:p>
          </p:txBody>
        </p:sp>
        <p:sp>
          <p:nvSpPr>
            <p:cNvPr id="39" name="Freeform 293">
              <a:extLst>
                <a:ext uri="{FF2B5EF4-FFF2-40B4-BE49-F238E27FC236}">
                  <a16:creationId xmlns:a16="http://schemas.microsoft.com/office/drawing/2014/main" id="{27112E6D-D8FF-088C-0C46-B0AB54D9DD1E}"/>
                </a:ext>
              </a:extLst>
            </p:cNvPr>
            <p:cNvSpPr/>
            <p:nvPr userDrawn="1"/>
          </p:nvSpPr>
          <p:spPr>
            <a:xfrm>
              <a:off x="8629444" y="5974457"/>
              <a:ext cx="18463" cy="20370"/>
            </a:xfrm>
            <a:custGeom>
              <a:avLst/>
              <a:gdLst>
                <a:gd name="connsiteX0" fmla="*/ 6547 w 18463"/>
                <a:gd name="connsiteY0" fmla="*/ 19603 h 20370"/>
                <a:gd name="connsiteX1" fmla="*/ 23 w 18463"/>
                <a:gd name="connsiteY1" fmla="*/ 8467 h 20370"/>
                <a:gd name="connsiteX2" fmla="*/ 9617 w 18463"/>
                <a:gd name="connsiteY2" fmla="*/ 19 h 20370"/>
                <a:gd name="connsiteX3" fmla="*/ 18444 w 18463"/>
                <a:gd name="connsiteY3" fmla="*/ 9619 h 20370"/>
                <a:gd name="connsiteX4" fmla="*/ 10768 w 18463"/>
                <a:gd name="connsiteY4" fmla="*/ 20371 h 20370"/>
                <a:gd name="connsiteX5" fmla="*/ 6547 w 18463"/>
                <a:gd name="connsiteY5" fmla="*/ 19603 h 2037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8463" h="20370">
                  <a:moveTo>
                    <a:pt x="6547" y="19603"/>
                  </a:moveTo>
                  <a:cubicBezTo>
                    <a:pt x="4244" y="15763"/>
                    <a:pt x="-362" y="11539"/>
                    <a:pt x="23" y="8467"/>
                  </a:cubicBezTo>
                  <a:cubicBezTo>
                    <a:pt x="790" y="5011"/>
                    <a:pt x="6547" y="-364"/>
                    <a:pt x="9617" y="19"/>
                  </a:cubicBezTo>
                  <a:cubicBezTo>
                    <a:pt x="13071" y="403"/>
                    <a:pt x="18060" y="5779"/>
                    <a:pt x="18444" y="9619"/>
                  </a:cubicBezTo>
                  <a:cubicBezTo>
                    <a:pt x="18827" y="12691"/>
                    <a:pt x="13455" y="16531"/>
                    <a:pt x="10768" y="20371"/>
                  </a:cubicBezTo>
                  <a:cubicBezTo>
                    <a:pt x="9617" y="19603"/>
                    <a:pt x="8082" y="19603"/>
                    <a:pt x="6547" y="19603"/>
                  </a:cubicBezTo>
                  <a:close/>
                </a:path>
              </a:pathLst>
            </a:custGeom>
            <a:grpFill/>
            <a:ln w="3834" cap="flat">
              <a:noFill/>
              <a:prstDash val="solid"/>
              <a:miter/>
            </a:ln>
          </p:spPr>
          <p:txBody>
            <a:bodyPr rtlCol="0" anchor="ctr"/>
            <a:lstStyle/>
            <a:p>
              <a:endParaRPr lang="en-US"/>
            </a:p>
          </p:txBody>
        </p:sp>
        <p:sp>
          <p:nvSpPr>
            <p:cNvPr id="40" name="Freeform 294">
              <a:extLst>
                <a:ext uri="{FF2B5EF4-FFF2-40B4-BE49-F238E27FC236}">
                  <a16:creationId xmlns:a16="http://schemas.microsoft.com/office/drawing/2014/main" id="{CE8EDCD1-67FE-43B2-AC07-F5A70461F9CB}"/>
                </a:ext>
              </a:extLst>
            </p:cNvPr>
            <p:cNvSpPr/>
            <p:nvPr userDrawn="1"/>
          </p:nvSpPr>
          <p:spPr>
            <a:xfrm>
              <a:off x="8629444" y="6027447"/>
              <a:ext cx="18462" cy="22290"/>
            </a:xfrm>
            <a:custGeom>
              <a:avLst/>
              <a:gdLst>
                <a:gd name="connsiteX0" fmla="*/ 8465 w 18462"/>
                <a:gd name="connsiteY0" fmla="*/ 22291 h 22290"/>
                <a:gd name="connsiteX1" fmla="*/ 22 w 18462"/>
                <a:gd name="connsiteY1" fmla="*/ 8467 h 22290"/>
                <a:gd name="connsiteX2" fmla="*/ 9233 w 18462"/>
                <a:gd name="connsiteY2" fmla="*/ 19 h 22290"/>
                <a:gd name="connsiteX3" fmla="*/ 18443 w 18462"/>
                <a:gd name="connsiteY3" fmla="*/ 8851 h 22290"/>
                <a:gd name="connsiteX4" fmla="*/ 8465 w 18462"/>
                <a:gd name="connsiteY4" fmla="*/ 22291 h 2229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8462" h="22290">
                  <a:moveTo>
                    <a:pt x="8465" y="22291"/>
                  </a:moveTo>
                  <a:cubicBezTo>
                    <a:pt x="4244" y="15763"/>
                    <a:pt x="-362" y="11539"/>
                    <a:pt x="22" y="8467"/>
                  </a:cubicBezTo>
                  <a:cubicBezTo>
                    <a:pt x="790" y="5011"/>
                    <a:pt x="6163" y="-364"/>
                    <a:pt x="9233" y="19"/>
                  </a:cubicBezTo>
                  <a:cubicBezTo>
                    <a:pt x="12687" y="404"/>
                    <a:pt x="18060" y="5395"/>
                    <a:pt x="18443" y="8851"/>
                  </a:cubicBezTo>
                  <a:cubicBezTo>
                    <a:pt x="18827" y="11923"/>
                    <a:pt x="13455" y="15763"/>
                    <a:pt x="8465" y="22291"/>
                  </a:cubicBezTo>
                  <a:close/>
                </a:path>
              </a:pathLst>
            </a:custGeom>
            <a:grpFill/>
            <a:ln w="3834" cap="flat">
              <a:noFill/>
              <a:prstDash val="solid"/>
              <a:miter/>
            </a:ln>
          </p:spPr>
          <p:txBody>
            <a:bodyPr rtlCol="0" anchor="ctr"/>
            <a:lstStyle/>
            <a:p>
              <a:endParaRPr lang="en-US"/>
            </a:p>
          </p:txBody>
        </p:sp>
        <p:sp>
          <p:nvSpPr>
            <p:cNvPr id="41" name="Freeform 295">
              <a:extLst>
                <a:ext uri="{FF2B5EF4-FFF2-40B4-BE49-F238E27FC236}">
                  <a16:creationId xmlns:a16="http://schemas.microsoft.com/office/drawing/2014/main" id="{FAF25756-716F-1A4D-0B8F-C68182A3003F}"/>
                </a:ext>
              </a:extLst>
            </p:cNvPr>
            <p:cNvSpPr/>
            <p:nvPr userDrawn="1"/>
          </p:nvSpPr>
          <p:spPr>
            <a:xfrm>
              <a:off x="8988680" y="5867343"/>
              <a:ext cx="49770" cy="22301"/>
            </a:xfrm>
            <a:custGeom>
              <a:avLst/>
              <a:gdLst>
                <a:gd name="connsiteX0" fmla="*/ 24178 w 49770"/>
                <a:gd name="connsiteY0" fmla="*/ 21887 h 22301"/>
                <a:gd name="connsiteX1" fmla="*/ 9978 w 49770"/>
                <a:gd name="connsiteY1" fmla="*/ 21503 h 22301"/>
                <a:gd name="connsiteX2" fmla="*/ 0 w 49770"/>
                <a:gd name="connsiteY2" fmla="*/ 11520 h 22301"/>
                <a:gd name="connsiteX3" fmla="*/ 9211 w 49770"/>
                <a:gd name="connsiteY3" fmla="*/ 1152 h 22301"/>
                <a:gd name="connsiteX4" fmla="*/ 39529 w 49770"/>
                <a:gd name="connsiteY4" fmla="*/ 1152 h 22301"/>
                <a:gd name="connsiteX5" fmla="*/ 49507 w 49770"/>
                <a:gd name="connsiteY5" fmla="*/ 11136 h 22301"/>
                <a:gd name="connsiteX6" fmla="*/ 38761 w 49770"/>
                <a:gd name="connsiteY6" fmla="*/ 21503 h 22301"/>
                <a:gd name="connsiteX7" fmla="*/ 24178 w 49770"/>
                <a:gd name="connsiteY7" fmla="*/ 21887 h 223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49770" h="22301">
                  <a:moveTo>
                    <a:pt x="24178" y="21887"/>
                  </a:moveTo>
                  <a:cubicBezTo>
                    <a:pt x="19572" y="21887"/>
                    <a:pt x="14199" y="23039"/>
                    <a:pt x="9978" y="21503"/>
                  </a:cubicBezTo>
                  <a:cubicBezTo>
                    <a:pt x="5757" y="19583"/>
                    <a:pt x="0" y="14976"/>
                    <a:pt x="0" y="11520"/>
                  </a:cubicBezTo>
                  <a:cubicBezTo>
                    <a:pt x="0" y="8064"/>
                    <a:pt x="5757" y="1920"/>
                    <a:pt x="9211" y="1152"/>
                  </a:cubicBezTo>
                  <a:cubicBezTo>
                    <a:pt x="19189" y="-384"/>
                    <a:pt x="29550" y="-384"/>
                    <a:pt x="39529" y="1152"/>
                  </a:cubicBezTo>
                  <a:cubicBezTo>
                    <a:pt x="43366" y="1536"/>
                    <a:pt x="48739" y="6912"/>
                    <a:pt x="49507" y="11136"/>
                  </a:cubicBezTo>
                  <a:cubicBezTo>
                    <a:pt x="51042" y="18047"/>
                    <a:pt x="45669" y="21503"/>
                    <a:pt x="38761" y="21503"/>
                  </a:cubicBezTo>
                  <a:cubicBezTo>
                    <a:pt x="34156" y="21887"/>
                    <a:pt x="29167" y="21887"/>
                    <a:pt x="24178" y="21887"/>
                  </a:cubicBezTo>
                  <a:close/>
                </a:path>
              </a:pathLst>
            </a:custGeom>
            <a:grpFill/>
            <a:ln w="3834" cap="flat">
              <a:noFill/>
              <a:prstDash val="solid"/>
              <a:miter/>
            </a:ln>
          </p:spPr>
          <p:txBody>
            <a:bodyPr rtlCol="0" anchor="ctr"/>
            <a:lstStyle/>
            <a:p>
              <a:endParaRPr lang="en-US"/>
            </a:p>
          </p:txBody>
        </p:sp>
        <p:sp>
          <p:nvSpPr>
            <p:cNvPr id="42" name="Freeform 296">
              <a:extLst>
                <a:ext uri="{FF2B5EF4-FFF2-40B4-BE49-F238E27FC236}">
                  <a16:creationId xmlns:a16="http://schemas.microsoft.com/office/drawing/2014/main" id="{3653EB72-2EAD-E927-F00F-B08F0C1BAEAD}"/>
                </a:ext>
              </a:extLst>
            </p:cNvPr>
            <p:cNvSpPr/>
            <p:nvPr userDrawn="1"/>
          </p:nvSpPr>
          <p:spPr>
            <a:xfrm>
              <a:off x="8928752" y="5655382"/>
              <a:ext cx="92128" cy="28207"/>
            </a:xfrm>
            <a:custGeom>
              <a:avLst/>
              <a:gdLst>
                <a:gd name="connsiteX0" fmla="*/ 30376 w 92128"/>
                <a:gd name="connsiteY0" fmla="*/ 0 h 28207"/>
                <a:gd name="connsiteX1" fmla="*/ 62614 w 92128"/>
                <a:gd name="connsiteY1" fmla="*/ 2304 h 28207"/>
                <a:gd name="connsiteX2" fmla="*/ 89094 w 92128"/>
                <a:gd name="connsiteY2" fmla="*/ 11520 h 28207"/>
                <a:gd name="connsiteX3" fmla="*/ 91780 w 92128"/>
                <a:gd name="connsiteY3" fmla="*/ 21119 h 28207"/>
                <a:gd name="connsiteX4" fmla="*/ 83337 w 92128"/>
                <a:gd name="connsiteY4" fmla="*/ 28031 h 28207"/>
                <a:gd name="connsiteX5" fmla="*/ 73743 w 92128"/>
                <a:gd name="connsiteY5" fmla="*/ 25727 h 28207"/>
                <a:gd name="connsiteX6" fmla="*/ 54554 w 92128"/>
                <a:gd name="connsiteY6" fmla="*/ 25343 h 28207"/>
                <a:gd name="connsiteX7" fmla="*/ 39971 w 92128"/>
                <a:gd name="connsiteY7" fmla="*/ 25727 h 28207"/>
                <a:gd name="connsiteX8" fmla="*/ 16944 w 92128"/>
                <a:gd name="connsiteY8" fmla="*/ 26495 h 28207"/>
                <a:gd name="connsiteX9" fmla="*/ 4664 w 92128"/>
                <a:gd name="connsiteY9" fmla="*/ 26495 h 28207"/>
                <a:gd name="connsiteX10" fmla="*/ 4280 w 92128"/>
                <a:gd name="connsiteY10" fmla="*/ 11904 h 28207"/>
                <a:gd name="connsiteX11" fmla="*/ 30376 w 92128"/>
                <a:gd name="connsiteY11" fmla="*/ 0 h 2820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92128" h="28207">
                  <a:moveTo>
                    <a:pt x="30376" y="0"/>
                  </a:moveTo>
                  <a:cubicBezTo>
                    <a:pt x="41122" y="8832"/>
                    <a:pt x="51868" y="2688"/>
                    <a:pt x="62614" y="2304"/>
                  </a:cubicBezTo>
                  <a:cubicBezTo>
                    <a:pt x="71441" y="1920"/>
                    <a:pt x="80651" y="7296"/>
                    <a:pt x="89094" y="11520"/>
                  </a:cubicBezTo>
                  <a:cubicBezTo>
                    <a:pt x="91013" y="12672"/>
                    <a:pt x="92932" y="18431"/>
                    <a:pt x="91780" y="21119"/>
                  </a:cubicBezTo>
                  <a:cubicBezTo>
                    <a:pt x="90629" y="24191"/>
                    <a:pt x="86408" y="27263"/>
                    <a:pt x="83337" y="28031"/>
                  </a:cubicBezTo>
                  <a:cubicBezTo>
                    <a:pt x="80651" y="28799"/>
                    <a:pt x="76813" y="26879"/>
                    <a:pt x="73743" y="25727"/>
                  </a:cubicBezTo>
                  <a:cubicBezTo>
                    <a:pt x="67219" y="22655"/>
                    <a:pt x="61846" y="21119"/>
                    <a:pt x="54554" y="25343"/>
                  </a:cubicBezTo>
                  <a:cubicBezTo>
                    <a:pt x="50717" y="27647"/>
                    <a:pt x="43425" y="28031"/>
                    <a:pt x="39971" y="25727"/>
                  </a:cubicBezTo>
                  <a:cubicBezTo>
                    <a:pt x="31528" y="20735"/>
                    <a:pt x="24620" y="23423"/>
                    <a:pt x="16944" y="26495"/>
                  </a:cubicBezTo>
                  <a:cubicBezTo>
                    <a:pt x="13106" y="28031"/>
                    <a:pt x="7734" y="28415"/>
                    <a:pt x="4664" y="26495"/>
                  </a:cubicBezTo>
                  <a:cubicBezTo>
                    <a:pt x="-1093" y="22655"/>
                    <a:pt x="-1860" y="15743"/>
                    <a:pt x="4280" y="11904"/>
                  </a:cubicBezTo>
                  <a:cubicBezTo>
                    <a:pt x="11955" y="6912"/>
                    <a:pt x="21166" y="4224"/>
                    <a:pt x="30376" y="0"/>
                  </a:cubicBezTo>
                  <a:close/>
                </a:path>
              </a:pathLst>
            </a:custGeom>
            <a:grpFill/>
            <a:ln w="3834" cap="flat">
              <a:noFill/>
              <a:prstDash val="solid"/>
              <a:miter/>
            </a:ln>
          </p:spPr>
          <p:txBody>
            <a:bodyPr rtlCol="0" anchor="ctr"/>
            <a:lstStyle/>
            <a:p>
              <a:endParaRPr lang="en-US"/>
            </a:p>
          </p:txBody>
        </p:sp>
        <p:sp>
          <p:nvSpPr>
            <p:cNvPr id="43" name="Freeform 297">
              <a:extLst>
                <a:ext uri="{FF2B5EF4-FFF2-40B4-BE49-F238E27FC236}">
                  <a16:creationId xmlns:a16="http://schemas.microsoft.com/office/drawing/2014/main" id="{D104051C-8170-B722-8B21-54864BE26ACE}"/>
                </a:ext>
              </a:extLst>
            </p:cNvPr>
            <p:cNvSpPr/>
            <p:nvPr userDrawn="1"/>
          </p:nvSpPr>
          <p:spPr>
            <a:xfrm>
              <a:off x="8515101" y="5128934"/>
              <a:ext cx="242929" cy="21119"/>
            </a:xfrm>
            <a:custGeom>
              <a:avLst/>
              <a:gdLst>
                <a:gd name="connsiteX0" fmla="*/ 120889 w 242929"/>
                <a:gd name="connsiteY0" fmla="*/ 21119 h 21119"/>
                <a:gd name="connsiteX1" fmla="*/ 14199 w 242929"/>
                <a:gd name="connsiteY1" fmla="*/ 21119 h 21119"/>
                <a:gd name="connsiteX2" fmla="*/ 0 w 242929"/>
                <a:gd name="connsiteY2" fmla="*/ 10752 h 21119"/>
                <a:gd name="connsiteX3" fmla="*/ 13816 w 242929"/>
                <a:gd name="connsiteY3" fmla="*/ 768 h 21119"/>
                <a:gd name="connsiteX4" fmla="*/ 228730 w 242929"/>
                <a:gd name="connsiteY4" fmla="*/ 0 h 21119"/>
                <a:gd name="connsiteX5" fmla="*/ 242930 w 242929"/>
                <a:gd name="connsiteY5" fmla="*/ 10368 h 21119"/>
                <a:gd name="connsiteX6" fmla="*/ 229114 w 242929"/>
                <a:gd name="connsiteY6" fmla="*/ 20351 h 21119"/>
                <a:gd name="connsiteX7" fmla="*/ 120505 w 242929"/>
                <a:gd name="connsiteY7" fmla="*/ 20351 h 21119"/>
                <a:gd name="connsiteX8" fmla="*/ 120889 w 242929"/>
                <a:gd name="connsiteY8" fmla="*/ 21119 h 2111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42929" h="21119">
                  <a:moveTo>
                    <a:pt x="120889" y="21119"/>
                  </a:moveTo>
                  <a:cubicBezTo>
                    <a:pt x="85198" y="21119"/>
                    <a:pt x="49891" y="21119"/>
                    <a:pt x="14199" y="21119"/>
                  </a:cubicBezTo>
                  <a:cubicBezTo>
                    <a:pt x="6908" y="21119"/>
                    <a:pt x="0" y="20351"/>
                    <a:pt x="0" y="10752"/>
                  </a:cubicBezTo>
                  <a:cubicBezTo>
                    <a:pt x="384" y="1920"/>
                    <a:pt x="6908" y="768"/>
                    <a:pt x="13816" y="768"/>
                  </a:cubicBezTo>
                  <a:cubicBezTo>
                    <a:pt x="85582" y="384"/>
                    <a:pt x="157348" y="384"/>
                    <a:pt x="228730" y="0"/>
                  </a:cubicBezTo>
                  <a:cubicBezTo>
                    <a:pt x="236405" y="0"/>
                    <a:pt x="242930" y="1152"/>
                    <a:pt x="242930" y="10368"/>
                  </a:cubicBezTo>
                  <a:cubicBezTo>
                    <a:pt x="242930" y="19199"/>
                    <a:pt x="236022" y="20351"/>
                    <a:pt x="229114" y="20351"/>
                  </a:cubicBezTo>
                  <a:cubicBezTo>
                    <a:pt x="193039" y="20351"/>
                    <a:pt x="156580" y="20351"/>
                    <a:pt x="120505" y="20351"/>
                  </a:cubicBezTo>
                  <a:cubicBezTo>
                    <a:pt x="120889" y="20735"/>
                    <a:pt x="120889" y="21119"/>
                    <a:pt x="120889" y="21119"/>
                  </a:cubicBezTo>
                  <a:close/>
                </a:path>
              </a:pathLst>
            </a:custGeom>
            <a:grpFill/>
            <a:ln w="3834" cap="flat">
              <a:noFill/>
              <a:prstDash val="solid"/>
              <a:miter/>
            </a:ln>
          </p:spPr>
          <p:txBody>
            <a:bodyPr rtlCol="0" anchor="ctr"/>
            <a:lstStyle/>
            <a:p>
              <a:endParaRPr lang="en-US"/>
            </a:p>
          </p:txBody>
        </p:sp>
        <p:sp>
          <p:nvSpPr>
            <p:cNvPr id="44" name="Freeform 298">
              <a:extLst>
                <a:ext uri="{FF2B5EF4-FFF2-40B4-BE49-F238E27FC236}">
                  <a16:creationId xmlns:a16="http://schemas.microsoft.com/office/drawing/2014/main" id="{755B4D32-B76E-1F42-B2BC-07DFA79DBC27}"/>
                </a:ext>
              </a:extLst>
            </p:cNvPr>
            <p:cNvSpPr/>
            <p:nvPr userDrawn="1"/>
          </p:nvSpPr>
          <p:spPr>
            <a:xfrm>
              <a:off x="8516253" y="5237527"/>
              <a:ext cx="242929" cy="21386"/>
            </a:xfrm>
            <a:custGeom>
              <a:avLst/>
              <a:gdLst>
                <a:gd name="connsiteX0" fmla="*/ 120505 w 242929"/>
                <a:gd name="connsiteY0" fmla="*/ 21195 h 21386"/>
                <a:gd name="connsiteX1" fmla="*/ 16118 w 242929"/>
                <a:gd name="connsiteY1" fmla="*/ 21195 h 21386"/>
                <a:gd name="connsiteX2" fmla="*/ 7291 w 242929"/>
                <a:gd name="connsiteY2" fmla="*/ 20427 h 21386"/>
                <a:gd name="connsiteX3" fmla="*/ 0 w 242929"/>
                <a:gd name="connsiteY3" fmla="*/ 10827 h 21386"/>
                <a:gd name="connsiteX4" fmla="*/ 7291 w 242929"/>
                <a:gd name="connsiteY4" fmla="*/ 1227 h 21386"/>
                <a:gd name="connsiteX5" fmla="*/ 15351 w 242929"/>
                <a:gd name="connsiteY5" fmla="*/ 459 h 21386"/>
                <a:gd name="connsiteX6" fmla="*/ 225276 w 242929"/>
                <a:gd name="connsiteY6" fmla="*/ 75 h 21386"/>
                <a:gd name="connsiteX7" fmla="*/ 227195 w 242929"/>
                <a:gd name="connsiteY7" fmla="*/ 75 h 21386"/>
                <a:gd name="connsiteX8" fmla="*/ 242929 w 242929"/>
                <a:gd name="connsiteY8" fmla="*/ 10059 h 21386"/>
                <a:gd name="connsiteX9" fmla="*/ 227195 w 242929"/>
                <a:gd name="connsiteY9" fmla="*/ 20043 h 21386"/>
                <a:gd name="connsiteX10" fmla="*/ 120889 w 242929"/>
                <a:gd name="connsiteY10" fmla="*/ 20043 h 21386"/>
                <a:gd name="connsiteX11" fmla="*/ 120505 w 242929"/>
                <a:gd name="connsiteY11" fmla="*/ 21195 h 213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42929" h="21386">
                  <a:moveTo>
                    <a:pt x="120505" y="21195"/>
                  </a:moveTo>
                  <a:cubicBezTo>
                    <a:pt x="85582" y="21195"/>
                    <a:pt x="51042" y="21195"/>
                    <a:pt x="16118" y="21195"/>
                  </a:cubicBezTo>
                  <a:cubicBezTo>
                    <a:pt x="13048" y="21195"/>
                    <a:pt x="9210" y="21963"/>
                    <a:pt x="7291" y="20427"/>
                  </a:cubicBezTo>
                  <a:cubicBezTo>
                    <a:pt x="4221" y="18123"/>
                    <a:pt x="0" y="14283"/>
                    <a:pt x="0" y="10827"/>
                  </a:cubicBezTo>
                  <a:cubicBezTo>
                    <a:pt x="0" y="7371"/>
                    <a:pt x="3838" y="3531"/>
                    <a:pt x="7291" y="1227"/>
                  </a:cubicBezTo>
                  <a:cubicBezTo>
                    <a:pt x="9210" y="-309"/>
                    <a:pt x="12664" y="459"/>
                    <a:pt x="15351" y="459"/>
                  </a:cubicBezTo>
                  <a:cubicBezTo>
                    <a:pt x="85198" y="459"/>
                    <a:pt x="155429" y="75"/>
                    <a:pt x="225276" y="75"/>
                  </a:cubicBezTo>
                  <a:cubicBezTo>
                    <a:pt x="226043" y="75"/>
                    <a:pt x="226811" y="75"/>
                    <a:pt x="227195" y="75"/>
                  </a:cubicBezTo>
                  <a:cubicBezTo>
                    <a:pt x="234870" y="-309"/>
                    <a:pt x="242929" y="459"/>
                    <a:pt x="242929" y="10059"/>
                  </a:cubicBezTo>
                  <a:cubicBezTo>
                    <a:pt x="242929" y="20043"/>
                    <a:pt x="234870" y="20043"/>
                    <a:pt x="227195" y="20043"/>
                  </a:cubicBezTo>
                  <a:cubicBezTo>
                    <a:pt x="191888" y="20043"/>
                    <a:pt x="156196" y="20043"/>
                    <a:pt x="120889" y="20043"/>
                  </a:cubicBezTo>
                  <a:cubicBezTo>
                    <a:pt x="120505" y="20811"/>
                    <a:pt x="120505" y="21195"/>
                    <a:pt x="120505" y="21195"/>
                  </a:cubicBezTo>
                  <a:close/>
                </a:path>
              </a:pathLst>
            </a:custGeom>
            <a:grpFill/>
            <a:ln w="3834" cap="flat">
              <a:noFill/>
              <a:prstDash val="solid"/>
              <a:miter/>
            </a:ln>
          </p:spPr>
          <p:txBody>
            <a:bodyPr rtlCol="0" anchor="ctr"/>
            <a:lstStyle/>
            <a:p>
              <a:endParaRPr lang="en-US"/>
            </a:p>
          </p:txBody>
        </p:sp>
        <p:sp>
          <p:nvSpPr>
            <p:cNvPr id="45" name="Freeform 299">
              <a:extLst>
                <a:ext uri="{FF2B5EF4-FFF2-40B4-BE49-F238E27FC236}">
                  <a16:creationId xmlns:a16="http://schemas.microsoft.com/office/drawing/2014/main" id="{156AC5BB-7B89-F9E0-5431-F933842373C3}"/>
                </a:ext>
              </a:extLst>
            </p:cNvPr>
            <p:cNvSpPr/>
            <p:nvPr userDrawn="1"/>
          </p:nvSpPr>
          <p:spPr>
            <a:xfrm>
              <a:off x="8515485" y="5183460"/>
              <a:ext cx="243321" cy="20735"/>
            </a:xfrm>
            <a:custGeom>
              <a:avLst/>
              <a:gdLst>
                <a:gd name="connsiteX0" fmla="*/ 122424 w 243321"/>
                <a:gd name="connsiteY0" fmla="*/ 0 h 20735"/>
                <a:gd name="connsiteX1" fmla="*/ 227962 w 243321"/>
                <a:gd name="connsiteY1" fmla="*/ 0 h 20735"/>
                <a:gd name="connsiteX2" fmla="*/ 240243 w 243321"/>
                <a:gd name="connsiteY2" fmla="*/ 3072 h 20735"/>
                <a:gd name="connsiteX3" fmla="*/ 242930 w 243321"/>
                <a:gd name="connsiteY3" fmla="*/ 12672 h 20735"/>
                <a:gd name="connsiteX4" fmla="*/ 232184 w 243321"/>
                <a:gd name="connsiteY4" fmla="*/ 19583 h 20735"/>
                <a:gd name="connsiteX5" fmla="*/ 175769 w 243321"/>
                <a:gd name="connsiteY5" fmla="*/ 19967 h 20735"/>
                <a:gd name="connsiteX6" fmla="*/ 19957 w 243321"/>
                <a:gd name="connsiteY6" fmla="*/ 20735 h 20735"/>
                <a:gd name="connsiteX7" fmla="*/ 12665 w 243321"/>
                <a:gd name="connsiteY7" fmla="*/ 20735 h 20735"/>
                <a:gd name="connsiteX8" fmla="*/ 0 w 243321"/>
                <a:gd name="connsiteY8" fmla="*/ 10752 h 20735"/>
                <a:gd name="connsiteX9" fmla="*/ 12665 w 243321"/>
                <a:gd name="connsiteY9" fmla="*/ 768 h 20735"/>
                <a:gd name="connsiteX10" fmla="*/ 122424 w 243321"/>
                <a:gd name="connsiteY10" fmla="*/ 768 h 20735"/>
                <a:gd name="connsiteX11" fmla="*/ 122424 w 243321"/>
                <a:gd name="connsiteY11" fmla="*/ 0 h 2073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43321" h="20735">
                  <a:moveTo>
                    <a:pt x="122424" y="0"/>
                  </a:moveTo>
                  <a:cubicBezTo>
                    <a:pt x="157731" y="0"/>
                    <a:pt x="192655" y="0"/>
                    <a:pt x="227962" y="0"/>
                  </a:cubicBezTo>
                  <a:cubicBezTo>
                    <a:pt x="232184" y="0"/>
                    <a:pt x="237173" y="768"/>
                    <a:pt x="240243" y="3072"/>
                  </a:cubicBezTo>
                  <a:cubicBezTo>
                    <a:pt x="242546" y="4608"/>
                    <a:pt x="244081" y="10752"/>
                    <a:pt x="242930" y="12672"/>
                  </a:cubicBezTo>
                  <a:cubicBezTo>
                    <a:pt x="240627" y="16128"/>
                    <a:pt x="236022" y="19583"/>
                    <a:pt x="232184" y="19583"/>
                  </a:cubicBezTo>
                  <a:cubicBezTo>
                    <a:pt x="213379" y="20351"/>
                    <a:pt x="194574" y="19967"/>
                    <a:pt x="175769" y="19967"/>
                  </a:cubicBezTo>
                  <a:cubicBezTo>
                    <a:pt x="123960" y="20351"/>
                    <a:pt x="72150" y="20351"/>
                    <a:pt x="19957" y="20735"/>
                  </a:cubicBezTo>
                  <a:cubicBezTo>
                    <a:pt x="17654" y="20735"/>
                    <a:pt x="15351" y="20735"/>
                    <a:pt x="12665" y="20735"/>
                  </a:cubicBezTo>
                  <a:cubicBezTo>
                    <a:pt x="5757" y="20735"/>
                    <a:pt x="0" y="18816"/>
                    <a:pt x="0" y="10752"/>
                  </a:cubicBezTo>
                  <a:cubicBezTo>
                    <a:pt x="0" y="2688"/>
                    <a:pt x="5757" y="768"/>
                    <a:pt x="12665" y="768"/>
                  </a:cubicBezTo>
                  <a:cubicBezTo>
                    <a:pt x="49123" y="768"/>
                    <a:pt x="85582" y="768"/>
                    <a:pt x="122424" y="768"/>
                  </a:cubicBezTo>
                  <a:cubicBezTo>
                    <a:pt x="122424" y="768"/>
                    <a:pt x="122424" y="384"/>
                    <a:pt x="122424" y="0"/>
                  </a:cubicBezTo>
                  <a:close/>
                </a:path>
              </a:pathLst>
            </a:custGeom>
            <a:grpFill/>
            <a:ln w="3834" cap="flat">
              <a:noFill/>
              <a:prstDash val="solid"/>
              <a:miter/>
            </a:ln>
          </p:spPr>
          <p:txBody>
            <a:bodyPr rtlCol="0" anchor="ctr"/>
            <a:lstStyle/>
            <a:p>
              <a:endParaRPr lang="en-US"/>
            </a:p>
          </p:txBody>
        </p:sp>
      </p:grpSp>
      <p:grpSp>
        <p:nvGrpSpPr>
          <p:cNvPr id="7" name="Group 6">
            <a:extLst>
              <a:ext uri="{FF2B5EF4-FFF2-40B4-BE49-F238E27FC236}">
                <a16:creationId xmlns:a16="http://schemas.microsoft.com/office/drawing/2014/main" id="{2D1781BE-4072-90B6-DC88-2A1B3753B303}"/>
              </a:ext>
            </a:extLst>
          </p:cNvPr>
          <p:cNvGrpSpPr/>
          <p:nvPr/>
        </p:nvGrpSpPr>
        <p:grpSpPr>
          <a:xfrm>
            <a:off x="5946888" y="50056"/>
            <a:ext cx="1754197" cy="1200329"/>
            <a:chOff x="820758" y="1082028"/>
            <a:chExt cx="1015997" cy="1177569"/>
          </a:xfrm>
          <a:solidFill>
            <a:srgbClr val="EE4F27"/>
          </a:solidFill>
        </p:grpSpPr>
        <p:sp>
          <p:nvSpPr>
            <p:cNvPr id="8" name="Oval 7">
              <a:extLst>
                <a:ext uri="{FF2B5EF4-FFF2-40B4-BE49-F238E27FC236}">
                  <a16:creationId xmlns:a16="http://schemas.microsoft.com/office/drawing/2014/main" id="{F203A4B8-1988-0F2D-76F9-52434268BE5A}"/>
                </a:ext>
              </a:extLst>
            </p:cNvPr>
            <p:cNvSpPr/>
            <p:nvPr/>
          </p:nvSpPr>
          <p:spPr>
            <a:xfrm>
              <a:off x="1015999" y="1137919"/>
              <a:ext cx="625515" cy="1059522"/>
            </a:xfrm>
            <a:prstGeom prst="ellipse">
              <a:avLst/>
            </a:prstGeom>
            <a:solidFill>
              <a:srgbClr val="C7736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endParaRPr lang="en-US" dirty="0"/>
            </a:p>
          </p:txBody>
        </p:sp>
        <p:sp>
          <p:nvSpPr>
            <p:cNvPr id="9" name="TextBox 8">
              <a:extLst>
                <a:ext uri="{FF2B5EF4-FFF2-40B4-BE49-F238E27FC236}">
                  <a16:creationId xmlns:a16="http://schemas.microsoft.com/office/drawing/2014/main" id="{BB0B5BB0-3965-476C-D16E-652CE1F29EE1}"/>
                </a:ext>
              </a:extLst>
            </p:cNvPr>
            <p:cNvSpPr txBox="1"/>
            <p:nvPr/>
          </p:nvSpPr>
          <p:spPr>
            <a:xfrm>
              <a:off x="820758" y="1082028"/>
              <a:ext cx="1015997" cy="1177569"/>
            </a:xfrm>
            <a:prstGeom prst="rect">
              <a:avLst/>
            </a:prstGeom>
            <a:noFill/>
          </p:spPr>
          <p:txBody>
            <a:bodyPr wrap="square" rtlCol="0">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marL="12700" algn="ctr"/>
              <a:r>
                <a:rPr lang="en-US" sz="7200" b="1" dirty="0">
                  <a:solidFill>
                    <a:schemeClr val="bg1"/>
                  </a:solidFill>
                </a:rPr>
                <a:t>1</a:t>
              </a:r>
            </a:p>
          </p:txBody>
        </p:sp>
      </p:grpSp>
    </p:spTree>
    <p:extLst>
      <p:ext uri="{BB962C8B-B14F-4D97-AF65-F5344CB8AC3E}">
        <p14:creationId xmlns:p14="http://schemas.microsoft.com/office/powerpoint/2010/main" val="1339862927"/>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44F3ACF-F3DE-5921-C33C-E843229470C1}"/>
            </a:ext>
          </a:extLst>
        </p:cNvPr>
        <p:cNvGrpSpPr/>
        <p:nvPr/>
      </p:nvGrpSpPr>
      <p:grpSpPr>
        <a:xfrm>
          <a:off x="0" y="0"/>
          <a:ext cx="0" cy="0"/>
          <a:chOff x="0" y="0"/>
          <a:chExt cx="0" cy="0"/>
        </a:xfrm>
      </p:grpSpPr>
      <p:sp>
        <p:nvSpPr>
          <p:cNvPr id="2" name="Rectangle 1">
            <a:extLst>
              <a:ext uri="{FF2B5EF4-FFF2-40B4-BE49-F238E27FC236}">
                <a16:creationId xmlns:a16="http://schemas.microsoft.com/office/drawing/2014/main" id="{1A3841DF-BDB8-A639-3C91-4692120DE52E}"/>
              </a:ext>
            </a:extLst>
          </p:cNvPr>
          <p:cNvSpPr/>
          <p:nvPr/>
        </p:nvSpPr>
        <p:spPr>
          <a:xfrm>
            <a:off x="356853" y="268958"/>
            <a:ext cx="6845968" cy="2141835"/>
          </a:xfrm>
          <a:prstGeom prst="rect">
            <a:avLst/>
          </a:prstGeom>
          <a:solidFill>
            <a:srgbClr val="53705E"/>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E" dirty="0">
              <a:solidFill>
                <a:schemeClr val="tx1">
                  <a:lumMod val="75000"/>
                  <a:lumOff val="25000"/>
                </a:schemeClr>
              </a:solidFill>
            </a:endParaRPr>
          </a:p>
        </p:txBody>
      </p:sp>
      <p:sp>
        <p:nvSpPr>
          <p:cNvPr id="3" name="TextBox 2">
            <a:extLst>
              <a:ext uri="{FF2B5EF4-FFF2-40B4-BE49-F238E27FC236}">
                <a16:creationId xmlns:a16="http://schemas.microsoft.com/office/drawing/2014/main" id="{8A258EE8-5395-5F62-D6F1-A50E05806660}"/>
              </a:ext>
            </a:extLst>
          </p:cNvPr>
          <p:cNvSpPr txBox="1"/>
          <p:nvPr/>
        </p:nvSpPr>
        <p:spPr>
          <a:xfrm>
            <a:off x="1949056" y="591502"/>
            <a:ext cx="4589244" cy="1631216"/>
          </a:xfrm>
          <a:prstGeom prst="rect">
            <a:avLst/>
          </a:prstGeom>
          <a:noFill/>
        </p:spPr>
        <p:txBody>
          <a:bodyPr wrap="square" rtlCol="0">
            <a:spAutoFit/>
          </a:bodyPr>
          <a:lstStyle/>
          <a:p>
            <a:r>
              <a:rPr lang="en-US" sz="3600" b="1" dirty="0">
                <a:solidFill>
                  <a:schemeClr val="bg1"/>
                </a:solidFill>
              </a:rPr>
              <a:t>Workshop Topic</a:t>
            </a:r>
          </a:p>
          <a:p>
            <a:r>
              <a:rPr lang="en-US" sz="3200" dirty="0">
                <a:solidFill>
                  <a:schemeClr val="bg1"/>
                </a:solidFill>
                <a:latin typeface="Calibri" panose="020F0502020204030204" pitchFamily="34" charset="0"/>
                <a:ea typeface="Open Sans" panose="020B0606030504020204" pitchFamily="34" charset="0"/>
                <a:cs typeface="Calibri" panose="020F0502020204030204" pitchFamily="34" charset="0"/>
              </a:rPr>
              <a:t>Turning Story Moments into Promotional Hooks</a:t>
            </a:r>
          </a:p>
        </p:txBody>
      </p:sp>
      <p:sp>
        <p:nvSpPr>
          <p:cNvPr id="10" name="Rectangle 9">
            <a:extLst>
              <a:ext uri="{FF2B5EF4-FFF2-40B4-BE49-F238E27FC236}">
                <a16:creationId xmlns:a16="http://schemas.microsoft.com/office/drawing/2014/main" id="{6A7A5035-B371-B450-5630-A9C2F9448984}"/>
              </a:ext>
            </a:extLst>
          </p:cNvPr>
          <p:cNvSpPr/>
          <p:nvPr/>
        </p:nvSpPr>
        <p:spPr>
          <a:xfrm>
            <a:off x="356853" y="2448134"/>
            <a:ext cx="6845968" cy="7721101"/>
          </a:xfrm>
          <a:prstGeom prst="rect">
            <a:avLst/>
          </a:prstGeom>
          <a:solidFill>
            <a:srgbClr val="E7E6D9"/>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E">
              <a:solidFill>
                <a:schemeClr val="tx1">
                  <a:lumMod val="75000"/>
                  <a:lumOff val="25000"/>
                </a:schemeClr>
              </a:solidFill>
            </a:endParaRPr>
          </a:p>
        </p:txBody>
      </p:sp>
      <p:sp>
        <p:nvSpPr>
          <p:cNvPr id="11" name="TextBox 10">
            <a:extLst>
              <a:ext uri="{FF2B5EF4-FFF2-40B4-BE49-F238E27FC236}">
                <a16:creationId xmlns:a16="http://schemas.microsoft.com/office/drawing/2014/main" id="{68F90FEA-891C-EEC2-404D-B87BB0739D3D}"/>
              </a:ext>
            </a:extLst>
          </p:cNvPr>
          <p:cNvSpPr txBox="1"/>
          <p:nvPr/>
        </p:nvSpPr>
        <p:spPr>
          <a:xfrm>
            <a:off x="691690" y="2545784"/>
            <a:ext cx="6176294" cy="6524863"/>
          </a:xfrm>
          <a:prstGeom prst="rect">
            <a:avLst/>
          </a:prstGeom>
          <a:noFill/>
        </p:spPr>
        <p:txBody>
          <a:bodyPr wrap="square" rtlCol="0">
            <a:spAutoFit/>
          </a:bodyPr>
          <a:lstStyle/>
          <a:p>
            <a:r>
              <a:rPr lang="en-US" b="1" dirty="0">
                <a:solidFill>
                  <a:srgbClr val="53705E"/>
                </a:solidFill>
              </a:rPr>
              <a:t>Discussion Questions</a:t>
            </a:r>
          </a:p>
          <a:p>
            <a:endParaRPr lang="en-US" b="1" dirty="0">
              <a:solidFill>
                <a:srgbClr val="53705E"/>
              </a:solidFill>
            </a:endParaRPr>
          </a:p>
          <a:p>
            <a:pPr marL="342900" indent="-342900">
              <a:buFont typeface="+mj-lt"/>
              <a:buAutoNum type="arabicPeriod"/>
            </a:pPr>
            <a:r>
              <a:rPr lang="en-US" sz="1600" dirty="0"/>
              <a:t>What </a:t>
            </a:r>
            <a:r>
              <a:rPr lang="en-US" sz="1600" b="1" dirty="0"/>
              <a:t>moment from the story</a:t>
            </a:r>
            <a:r>
              <a:rPr lang="en-US" sz="1600" dirty="0"/>
              <a:t> connected to your location would capture a visitor’s imagination?</a:t>
            </a:r>
          </a:p>
          <a:p>
            <a:pPr marL="342900" indent="-342900">
              <a:buFont typeface="+mj-lt"/>
              <a:buAutoNum type="arabicPeriod"/>
            </a:pPr>
            <a:endParaRPr lang="en-US" sz="1400" dirty="0"/>
          </a:p>
          <a:p>
            <a:r>
              <a:rPr lang="en-US" sz="1400" b="1" i="1" dirty="0">
                <a:solidFill>
                  <a:srgbClr val="53705E"/>
                </a:solidFill>
              </a:rPr>
              <a:t>Example context: </a:t>
            </a:r>
            <a:r>
              <a:rPr lang="en-US" sz="1400" dirty="0"/>
              <a:t>Is there a famous scene, dramatic moment, or emotional turning point connected to your place?</a:t>
            </a:r>
          </a:p>
          <a:p>
            <a:endParaRPr lang="en-US" sz="1600" dirty="0"/>
          </a:p>
          <a:p>
            <a:pPr marL="342900" indent="-342900">
              <a:buFont typeface="+mj-lt"/>
              <a:buAutoNum type="arabicPeriod" startAt="2"/>
            </a:pPr>
            <a:r>
              <a:rPr lang="en-US" sz="1600" dirty="0"/>
              <a:t>How could that moment be </a:t>
            </a:r>
            <a:r>
              <a:rPr lang="en-US" sz="1600" b="1" dirty="0"/>
              <a:t>described in one or two sentences</a:t>
            </a:r>
            <a:r>
              <a:rPr lang="en-US" sz="1600" dirty="0"/>
              <a:t> to attract attention?</a:t>
            </a:r>
          </a:p>
          <a:p>
            <a:pPr marL="342900" indent="-342900">
              <a:buFont typeface="+mj-lt"/>
              <a:buAutoNum type="arabicPeriod" startAt="2"/>
            </a:pPr>
            <a:endParaRPr lang="en-US" sz="1600" dirty="0"/>
          </a:p>
          <a:p>
            <a:r>
              <a:rPr lang="en-US" sz="1400" b="1" i="1" dirty="0">
                <a:solidFill>
                  <a:srgbClr val="53705E"/>
                </a:solidFill>
              </a:rPr>
              <a:t>Example: </a:t>
            </a:r>
            <a:r>
              <a:rPr lang="en-US" sz="1400" dirty="0"/>
              <a:t>Instead of “literary walking tour,” you might say:</a:t>
            </a:r>
            <a:br>
              <a:rPr lang="en-US" sz="1400" dirty="0"/>
            </a:br>
            <a:r>
              <a:rPr lang="en-US" sz="1400" i="1" dirty="0"/>
              <a:t>"Follow the footsteps of the poet through the streets that inspired his most famous verses.“</a:t>
            </a:r>
          </a:p>
          <a:p>
            <a:endParaRPr lang="en-US" sz="1600" dirty="0"/>
          </a:p>
          <a:p>
            <a:pPr marL="342900" indent="-342900">
              <a:buFont typeface="+mj-lt"/>
              <a:buAutoNum type="arabicPeriod" startAt="3"/>
            </a:pPr>
            <a:r>
              <a:rPr lang="en-US" sz="1600" dirty="0"/>
              <a:t>Could this moment be shown visually in </a:t>
            </a:r>
            <a:r>
              <a:rPr lang="en-US" sz="1600" b="1" dirty="0"/>
              <a:t>promotional material</a:t>
            </a:r>
            <a:r>
              <a:rPr lang="en-US" sz="1600" dirty="0"/>
              <a:t>?</a:t>
            </a:r>
          </a:p>
          <a:p>
            <a:endParaRPr lang="en-US" sz="1600" dirty="0"/>
          </a:p>
          <a:p>
            <a:r>
              <a:rPr lang="en-US" sz="1400" b="1" i="1" dirty="0">
                <a:solidFill>
                  <a:srgbClr val="53705E"/>
                </a:solidFill>
              </a:rPr>
              <a:t>Examples include: </a:t>
            </a:r>
            <a:r>
              <a:rPr lang="en-US" sz="1400" dirty="0"/>
              <a:t>a short video, a photograph of the location or a reenacted scene</a:t>
            </a:r>
          </a:p>
          <a:p>
            <a:br>
              <a:rPr lang="en-US" sz="1600" dirty="0"/>
            </a:br>
            <a:r>
              <a:rPr lang="en-US" b="1" dirty="0">
                <a:solidFill>
                  <a:srgbClr val="53705E"/>
                </a:solidFill>
              </a:rPr>
              <a:t>Show &amp; Tell Example</a:t>
            </a:r>
          </a:p>
          <a:p>
            <a:endParaRPr lang="en-US" b="1" dirty="0">
              <a:solidFill>
                <a:srgbClr val="53705E"/>
              </a:solidFill>
            </a:endParaRPr>
          </a:p>
          <a:p>
            <a:r>
              <a:rPr lang="en-US" sz="1400" dirty="0"/>
              <a:t>A tourism business connected to a historical novel creates a short promotional video showing an actor reading a dramatic passage from the book while standing in the real location where the story is set. This clip becomes the central promotional piece for social media and helps audiences immediately connect the place with the story.</a:t>
            </a:r>
          </a:p>
          <a:p>
            <a:endParaRPr lang="en-IE" dirty="0">
              <a:solidFill>
                <a:schemeClr val="tx1">
                  <a:lumMod val="75000"/>
                  <a:lumOff val="25000"/>
                </a:schemeClr>
              </a:solidFill>
            </a:endParaRPr>
          </a:p>
        </p:txBody>
      </p:sp>
      <p:grpSp>
        <p:nvGrpSpPr>
          <p:cNvPr id="33" name="Group 32">
            <a:extLst>
              <a:ext uri="{FF2B5EF4-FFF2-40B4-BE49-F238E27FC236}">
                <a16:creationId xmlns:a16="http://schemas.microsoft.com/office/drawing/2014/main" id="{CA3C3CB3-1709-22F6-8F87-914215CE36B8}"/>
              </a:ext>
            </a:extLst>
          </p:cNvPr>
          <p:cNvGrpSpPr/>
          <p:nvPr/>
        </p:nvGrpSpPr>
        <p:grpSpPr>
          <a:xfrm>
            <a:off x="643801" y="807308"/>
            <a:ext cx="1018347" cy="1051755"/>
            <a:chOff x="8130434" y="5055580"/>
            <a:chExt cx="1018347" cy="1051755"/>
          </a:xfrm>
          <a:solidFill>
            <a:schemeClr val="bg1"/>
          </a:solidFill>
        </p:grpSpPr>
        <p:grpSp>
          <p:nvGrpSpPr>
            <p:cNvPr id="34" name="Graphic 2">
              <a:extLst>
                <a:ext uri="{FF2B5EF4-FFF2-40B4-BE49-F238E27FC236}">
                  <a16:creationId xmlns:a16="http://schemas.microsoft.com/office/drawing/2014/main" id="{1F8747C8-F7B1-EC58-2EB9-E3AE2DB64C02}"/>
                </a:ext>
              </a:extLst>
            </p:cNvPr>
            <p:cNvGrpSpPr/>
            <p:nvPr userDrawn="1"/>
          </p:nvGrpSpPr>
          <p:grpSpPr>
            <a:xfrm>
              <a:off x="8172121" y="5087188"/>
              <a:ext cx="955215" cy="342517"/>
              <a:chOff x="3752168" y="4966655"/>
              <a:chExt cx="955215" cy="342517"/>
            </a:xfrm>
            <a:grpFill/>
          </p:grpSpPr>
          <p:sp>
            <p:nvSpPr>
              <p:cNvPr id="46" name="Freeform 300">
                <a:extLst>
                  <a:ext uri="{FF2B5EF4-FFF2-40B4-BE49-F238E27FC236}">
                    <a16:creationId xmlns:a16="http://schemas.microsoft.com/office/drawing/2014/main" id="{25FC67DF-9257-16B3-6401-B45B8C9108A5}"/>
                  </a:ext>
                </a:extLst>
              </p:cNvPr>
              <p:cNvSpPr/>
              <p:nvPr/>
            </p:nvSpPr>
            <p:spPr>
              <a:xfrm>
                <a:off x="4032164" y="4966655"/>
                <a:ext cx="395447" cy="309494"/>
              </a:xfrm>
              <a:custGeom>
                <a:avLst/>
                <a:gdLst>
                  <a:gd name="connsiteX0" fmla="*/ 197803 w 395447"/>
                  <a:gd name="connsiteY0" fmla="*/ 309494 h 309494"/>
                  <a:gd name="connsiteX1" fmla="*/ 162880 w 395447"/>
                  <a:gd name="connsiteY1" fmla="*/ 256504 h 309494"/>
                  <a:gd name="connsiteX2" fmla="*/ 123735 w 395447"/>
                  <a:gd name="connsiteY2" fmla="*/ 235385 h 309494"/>
                  <a:gd name="connsiteX3" fmla="*/ 62331 w 395447"/>
                  <a:gd name="connsiteY3" fmla="*/ 235385 h 309494"/>
                  <a:gd name="connsiteX4" fmla="*/ 543 w 395447"/>
                  <a:gd name="connsiteY4" fmla="*/ 173947 h 309494"/>
                  <a:gd name="connsiteX5" fmla="*/ 159 w 395447"/>
                  <a:gd name="connsiteY5" fmla="*/ 63358 h 309494"/>
                  <a:gd name="connsiteX6" fmla="*/ 63866 w 395447"/>
                  <a:gd name="connsiteY6" fmla="*/ 0 h 309494"/>
                  <a:gd name="connsiteX7" fmla="*/ 331357 w 395447"/>
                  <a:gd name="connsiteY7" fmla="*/ 0 h 309494"/>
                  <a:gd name="connsiteX8" fmla="*/ 395447 w 395447"/>
                  <a:gd name="connsiteY8" fmla="*/ 64126 h 309494"/>
                  <a:gd name="connsiteX9" fmla="*/ 395064 w 395447"/>
                  <a:gd name="connsiteY9" fmla="*/ 175867 h 309494"/>
                  <a:gd name="connsiteX10" fmla="*/ 336346 w 395447"/>
                  <a:gd name="connsiteY10" fmla="*/ 235385 h 309494"/>
                  <a:gd name="connsiteX11" fmla="*/ 269569 w 395447"/>
                  <a:gd name="connsiteY11" fmla="*/ 235385 h 309494"/>
                  <a:gd name="connsiteX12" fmla="*/ 233878 w 395447"/>
                  <a:gd name="connsiteY12" fmla="*/ 254584 h 309494"/>
                  <a:gd name="connsiteX13" fmla="*/ 197803 w 395447"/>
                  <a:gd name="connsiteY13" fmla="*/ 309494 h 309494"/>
                  <a:gd name="connsiteX14" fmla="*/ 195117 w 395447"/>
                  <a:gd name="connsiteY14" fmla="*/ 74110 h 309494"/>
                  <a:gd name="connsiteX15" fmla="*/ 195117 w 395447"/>
                  <a:gd name="connsiteY15" fmla="*/ 73342 h 309494"/>
                  <a:gd name="connsiteX16" fmla="*/ 303725 w 395447"/>
                  <a:gd name="connsiteY16" fmla="*/ 73342 h 309494"/>
                  <a:gd name="connsiteX17" fmla="*/ 317541 w 395447"/>
                  <a:gd name="connsiteY17" fmla="*/ 63358 h 309494"/>
                  <a:gd name="connsiteX18" fmla="*/ 303341 w 395447"/>
                  <a:gd name="connsiteY18" fmla="*/ 52990 h 309494"/>
                  <a:gd name="connsiteX19" fmla="*/ 88427 w 395447"/>
                  <a:gd name="connsiteY19" fmla="*/ 53758 h 309494"/>
                  <a:gd name="connsiteX20" fmla="*/ 74611 w 395447"/>
                  <a:gd name="connsiteY20" fmla="*/ 63742 h 309494"/>
                  <a:gd name="connsiteX21" fmla="*/ 88811 w 395447"/>
                  <a:gd name="connsiteY21" fmla="*/ 74110 h 309494"/>
                  <a:gd name="connsiteX22" fmla="*/ 195117 w 395447"/>
                  <a:gd name="connsiteY22" fmla="*/ 74110 h 309494"/>
                  <a:gd name="connsiteX23" fmla="*/ 195884 w 395447"/>
                  <a:gd name="connsiteY23" fmla="*/ 182778 h 309494"/>
                  <a:gd name="connsiteX24" fmla="*/ 195884 w 395447"/>
                  <a:gd name="connsiteY24" fmla="*/ 181626 h 309494"/>
                  <a:gd name="connsiteX25" fmla="*/ 302190 w 395447"/>
                  <a:gd name="connsiteY25" fmla="*/ 181626 h 309494"/>
                  <a:gd name="connsiteX26" fmla="*/ 317925 w 395447"/>
                  <a:gd name="connsiteY26" fmla="*/ 171643 h 309494"/>
                  <a:gd name="connsiteX27" fmla="*/ 302190 w 395447"/>
                  <a:gd name="connsiteY27" fmla="*/ 161659 h 309494"/>
                  <a:gd name="connsiteX28" fmla="*/ 300271 w 395447"/>
                  <a:gd name="connsiteY28" fmla="*/ 161659 h 309494"/>
                  <a:gd name="connsiteX29" fmla="*/ 90346 w 395447"/>
                  <a:gd name="connsiteY29" fmla="*/ 162043 h 309494"/>
                  <a:gd name="connsiteX30" fmla="*/ 82287 w 395447"/>
                  <a:gd name="connsiteY30" fmla="*/ 162811 h 309494"/>
                  <a:gd name="connsiteX31" fmla="*/ 74995 w 395447"/>
                  <a:gd name="connsiteY31" fmla="*/ 172411 h 309494"/>
                  <a:gd name="connsiteX32" fmla="*/ 82287 w 395447"/>
                  <a:gd name="connsiteY32" fmla="*/ 182011 h 309494"/>
                  <a:gd name="connsiteX33" fmla="*/ 91114 w 395447"/>
                  <a:gd name="connsiteY33" fmla="*/ 182778 h 309494"/>
                  <a:gd name="connsiteX34" fmla="*/ 195884 w 395447"/>
                  <a:gd name="connsiteY34" fmla="*/ 182778 h 309494"/>
                  <a:gd name="connsiteX35" fmla="*/ 197036 w 395447"/>
                  <a:gd name="connsiteY35" fmla="*/ 107517 h 309494"/>
                  <a:gd name="connsiteX36" fmla="*/ 197036 w 395447"/>
                  <a:gd name="connsiteY36" fmla="*/ 108669 h 309494"/>
                  <a:gd name="connsiteX37" fmla="*/ 87276 w 395447"/>
                  <a:gd name="connsiteY37" fmla="*/ 108669 h 309494"/>
                  <a:gd name="connsiteX38" fmla="*/ 74611 w 395447"/>
                  <a:gd name="connsiteY38" fmla="*/ 118652 h 309494"/>
                  <a:gd name="connsiteX39" fmla="*/ 87276 w 395447"/>
                  <a:gd name="connsiteY39" fmla="*/ 128636 h 309494"/>
                  <a:gd name="connsiteX40" fmla="*/ 94568 w 395447"/>
                  <a:gd name="connsiteY40" fmla="*/ 128636 h 309494"/>
                  <a:gd name="connsiteX41" fmla="*/ 250381 w 395447"/>
                  <a:gd name="connsiteY41" fmla="*/ 127868 h 309494"/>
                  <a:gd name="connsiteX42" fmla="*/ 306795 w 395447"/>
                  <a:gd name="connsiteY42" fmla="*/ 127484 h 309494"/>
                  <a:gd name="connsiteX43" fmla="*/ 317541 w 395447"/>
                  <a:gd name="connsiteY43" fmla="*/ 120572 h 309494"/>
                  <a:gd name="connsiteX44" fmla="*/ 314854 w 395447"/>
                  <a:gd name="connsiteY44" fmla="*/ 110973 h 309494"/>
                  <a:gd name="connsiteX45" fmla="*/ 302574 w 395447"/>
                  <a:gd name="connsiteY45" fmla="*/ 107901 h 309494"/>
                  <a:gd name="connsiteX46" fmla="*/ 197036 w 395447"/>
                  <a:gd name="connsiteY46" fmla="*/ 107517 h 30949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Lst>
                <a:rect l="l" t="t" r="r" b="b"/>
                <a:pathLst>
                  <a:path w="395447" h="309494">
                    <a:moveTo>
                      <a:pt x="197803" y="309494"/>
                    </a:moveTo>
                    <a:cubicBezTo>
                      <a:pt x="185522" y="290679"/>
                      <a:pt x="173626" y="274168"/>
                      <a:pt x="162880" y="256504"/>
                    </a:cubicBezTo>
                    <a:cubicBezTo>
                      <a:pt x="153669" y="241529"/>
                      <a:pt x="141388" y="235001"/>
                      <a:pt x="123735" y="235385"/>
                    </a:cubicBezTo>
                    <a:cubicBezTo>
                      <a:pt x="103394" y="236153"/>
                      <a:pt x="82671" y="235769"/>
                      <a:pt x="62331" y="235385"/>
                    </a:cubicBezTo>
                    <a:cubicBezTo>
                      <a:pt x="24721" y="235385"/>
                      <a:pt x="543" y="211577"/>
                      <a:pt x="543" y="173947"/>
                    </a:cubicBezTo>
                    <a:cubicBezTo>
                      <a:pt x="159" y="137084"/>
                      <a:pt x="-225" y="100221"/>
                      <a:pt x="159" y="63358"/>
                    </a:cubicBezTo>
                    <a:cubicBezTo>
                      <a:pt x="159" y="23039"/>
                      <a:pt x="23570" y="0"/>
                      <a:pt x="63866" y="0"/>
                    </a:cubicBezTo>
                    <a:cubicBezTo>
                      <a:pt x="152902" y="0"/>
                      <a:pt x="242321" y="0"/>
                      <a:pt x="331357" y="0"/>
                    </a:cubicBezTo>
                    <a:cubicBezTo>
                      <a:pt x="372037" y="0"/>
                      <a:pt x="395447" y="23423"/>
                      <a:pt x="395447" y="64126"/>
                    </a:cubicBezTo>
                    <a:cubicBezTo>
                      <a:pt x="395447" y="101373"/>
                      <a:pt x="395064" y="138620"/>
                      <a:pt x="395064" y="175867"/>
                    </a:cubicBezTo>
                    <a:cubicBezTo>
                      <a:pt x="395064" y="209658"/>
                      <a:pt x="370502" y="234617"/>
                      <a:pt x="336346" y="235385"/>
                    </a:cubicBezTo>
                    <a:cubicBezTo>
                      <a:pt x="314087" y="235769"/>
                      <a:pt x="291828" y="235769"/>
                      <a:pt x="269569" y="235385"/>
                    </a:cubicBezTo>
                    <a:cubicBezTo>
                      <a:pt x="253835" y="235001"/>
                      <a:pt x="242321" y="241145"/>
                      <a:pt x="233878" y="254584"/>
                    </a:cubicBezTo>
                    <a:cubicBezTo>
                      <a:pt x="222365" y="272632"/>
                      <a:pt x="210468" y="290295"/>
                      <a:pt x="197803" y="309494"/>
                    </a:cubicBezTo>
                    <a:close/>
                    <a:moveTo>
                      <a:pt x="195117" y="74110"/>
                    </a:moveTo>
                    <a:cubicBezTo>
                      <a:pt x="195117" y="73726"/>
                      <a:pt x="195117" y="73726"/>
                      <a:pt x="195117" y="73342"/>
                    </a:cubicBezTo>
                    <a:cubicBezTo>
                      <a:pt x="231192" y="73342"/>
                      <a:pt x="267650" y="73342"/>
                      <a:pt x="303725" y="73342"/>
                    </a:cubicBezTo>
                    <a:cubicBezTo>
                      <a:pt x="310633" y="73342"/>
                      <a:pt x="317541" y="72190"/>
                      <a:pt x="317541" y="63358"/>
                    </a:cubicBezTo>
                    <a:cubicBezTo>
                      <a:pt x="317541" y="54142"/>
                      <a:pt x="311017" y="52990"/>
                      <a:pt x="303341" y="52990"/>
                    </a:cubicBezTo>
                    <a:cubicBezTo>
                      <a:pt x="231575" y="53374"/>
                      <a:pt x="159810" y="53374"/>
                      <a:pt x="88427" y="53758"/>
                    </a:cubicBezTo>
                    <a:cubicBezTo>
                      <a:pt x="81520" y="53758"/>
                      <a:pt x="74995" y="54910"/>
                      <a:pt x="74611" y="63742"/>
                    </a:cubicBezTo>
                    <a:cubicBezTo>
                      <a:pt x="74228" y="73342"/>
                      <a:pt x="81136" y="74110"/>
                      <a:pt x="88811" y="74110"/>
                    </a:cubicBezTo>
                    <a:cubicBezTo>
                      <a:pt x="124118" y="74110"/>
                      <a:pt x="159426" y="74110"/>
                      <a:pt x="195117" y="74110"/>
                    </a:cubicBezTo>
                    <a:close/>
                    <a:moveTo>
                      <a:pt x="195884" y="182778"/>
                    </a:moveTo>
                    <a:cubicBezTo>
                      <a:pt x="195884" y="182394"/>
                      <a:pt x="195884" y="182011"/>
                      <a:pt x="195884" y="181626"/>
                    </a:cubicBezTo>
                    <a:cubicBezTo>
                      <a:pt x="231192" y="181626"/>
                      <a:pt x="266883" y="181626"/>
                      <a:pt x="302190" y="181626"/>
                    </a:cubicBezTo>
                    <a:cubicBezTo>
                      <a:pt x="309482" y="181626"/>
                      <a:pt x="317925" y="181626"/>
                      <a:pt x="317925" y="171643"/>
                    </a:cubicBezTo>
                    <a:cubicBezTo>
                      <a:pt x="317925" y="162043"/>
                      <a:pt x="309866" y="161275"/>
                      <a:pt x="302190" y="161659"/>
                    </a:cubicBezTo>
                    <a:cubicBezTo>
                      <a:pt x="301422" y="161659"/>
                      <a:pt x="300655" y="161659"/>
                      <a:pt x="300271" y="161659"/>
                    </a:cubicBezTo>
                    <a:cubicBezTo>
                      <a:pt x="230424" y="161659"/>
                      <a:pt x="160193" y="162043"/>
                      <a:pt x="90346" y="162043"/>
                    </a:cubicBezTo>
                    <a:cubicBezTo>
                      <a:pt x="87660" y="162043"/>
                      <a:pt x="84206" y="161275"/>
                      <a:pt x="82287" y="162811"/>
                    </a:cubicBezTo>
                    <a:cubicBezTo>
                      <a:pt x="79217" y="165115"/>
                      <a:pt x="74995" y="168955"/>
                      <a:pt x="74995" y="172411"/>
                    </a:cubicBezTo>
                    <a:cubicBezTo>
                      <a:pt x="74995" y="175867"/>
                      <a:pt x="78833" y="179706"/>
                      <a:pt x="82287" y="182011"/>
                    </a:cubicBezTo>
                    <a:cubicBezTo>
                      <a:pt x="84206" y="183546"/>
                      <a:pt x="88043" y="182778"/>
                      <a:pt x="91114" y="182778"/>
                    </a:cubicBezTo>
                    <a:cubicBezTo>
                      <a:pt x="126037" y="182778"/>
                      <a:pt x="160961" y="182778"/>
                      <a:pt x="195884" y="182778"/>
                    </a:cubicBezTo>
                    <a:close/>
                    <a:moveTo>
                      <a:pt x="197036" y="107517"/>
                    </a:moveTo>
                    <a:cubicBezTo>
                      <a:pt x="197036" y="107901"/>
                      <a:pt x="197036" y="108285"/>
                      <a:pt x="197036" y="108669"/>
                    </a:cubicBezTo>
                    <a:cubicBezTo>
                      <a:pt x="160577" y="108669"/>
                      <a:pt x="124118" y="108669"/>
                      <a:pt x="87276" y="108669"/>
                    </a:cubicBezTo>
                    <a:cubicBezTo>
                      <a:pt x="80368" y="108669"/>
                      <a:pt x="74611" y="110589"/>
                      <a:pt x="74611" y="118652"/>
                    </a:cubicBezTo>
                    <a:cubicBezTo>
                      <a:pt x="74611" y="126716"/>
                      <a:pt x="80368" y="128636"/>
                      <a:pt x="87276" y="128636"/>
                    </a:cubicBezTo>
                    <a:cubicBezTo>
                      <a:pt x="89579" y="128636"/>
                      <a:pt x="91881" y="128636"/>
                      <a:pt x="94568" y="128636"/>
                    </a:cubicBezTo>
                    <a:cubicBezTo>
                      <a:pt x="146378" y="128252"/>
                      <a:pt x="198187" y="128252"/>
                      <a:pt x="250381" y="127868"/>
                    </a:cubicBezTo>
                    <a:cubicBezTo>
                      <a:pt x="269186" y="127868"/>
                      <a:pt x="287990" y="128252"/>
                      <a:pt x="306795" y="127484"/>
                    </a:cubicBezTo>
                    <a:cubicBezTo>
                      <a:pt x="310633" y="127484"/>
                      <a:pt x="315239" y="123644"/>
                      <a:pt x="317541" y="120572"/>
                    </a:cubicBezTo>
                    <a:cubicBezTo>
                      <a:pt x="318692" y="118652"/>
                      <a:pt x="317157" y="112509"/>
                      <a:pt x="314854" y="110973"/>
                    </a:cubicBezTo>
                    <a:cubicBezTo>
                      <a:pt x="311785" y="108669"/>
                      <a:pt x="306795" y="107901"/>
                      <a:pt x="302574" y="107901"/>
                    </a:cubicBezTo>
                    <a:cubicBezTo>
                      <a:pt x="267267" y="107133"/>
                      <a:pt x="231959" y="107517"/>
                      <a:pt x="197036" y="107517"/>
                    </a:cubicBezTo>
                    <a:close/>
                  </a:path>
                </a:pathLst>
              </a:custGeom>
              <a:grpFill/>
              <a:ln w="3834" cap="flat">
                <a:noFill/>
                <a:prstDash val="solid"/>
                <a:miter/>
              </a:ln>
            </p:spPr>
            <p:txBody>
              <a:bodyPr rtlCol="0" anchor="ctr"/>
              <a:lstStyle/>
              <a:p>
                <a:endParaRPr lang="en-US" dirty="0"/>
              </a:p>
            </p:txBody>
          </p:sp>
          <p:sp>
            <p:nvSpPr>
              <p:cNvPr id="47" name="Freeform 301">
                <a:extLst>
                  <a:ext uri="{FF2B5EF4-FFF2-40B4-BE49-F238E27FC236}">
                    <a16:creationId xmlns:a16="http://schemas.microsoft.com/office/drawing/2014/main" id="{D32D2B88-209C-5F4C-B12B-99AC8EB688E0}"/>
                  </a:ext>
                </a:extLst>
              </p:cNvPr>
              <p:cNvSpPr/>
              <p:nvPr/>
            </p:nvSpPr>
            <p:spPr>
              <a:xfrm>
                <a:off x="4424366" y="5090683"/>
                <a:ext cx="283018" cy="218489"/>
              </a:xfrm>
              <a:custGeom>
                <a:avLst/>
                <a:gdLst>
                  <a:gd name="connsiteX0" fmla="*/ 142173 w 283018"/>
                  <a:gd name="connsiteY0" fmla="*/ 218489 h 218489"/>
                  <a:gd name="connsiteX1" fmla="*/ 119146 w 283018"/>
                  <a:gd name="connsiteY1" fmla="*/ 183546 h 218489"/>
                  <a:gd name="connsiteX2" fmla="*/ 89595 w 283018"/>
                  <a:gd name="connsiteY2" fmla="*/ 167419 h 218489"/>
                  <a:gd name="connsiteX3" fmla="*/ 44310 w 283018"/>
                  <a:gd name="connsiteY3" fmla="*/ 167419 h 218489"/>
                  <a:gd name="connsiteX4" fmla="*/ 560 w 283018"/>
                  <a:gd name="connsiteY4" fmla="*/ 110973 h 218489"/>
                  <a:gd name="connsiteX5" fmla="*/ 4781 w 283018"/>
                  <a:gd name="connsiteY5" fmla="*/ 104445 h 218489"/>
                  <a:gd name="connsiteX6" fmla="*/ 22819 w 283018"/>
                  <a:gd name="connsiteY6" fmla="*/ 57598 h 218489"/>
                  <a:gd name="connsiteX7" fmla="*/ 22819 w 283018"/>
                  <a:gd name="connsiteY7" fmla="*/ 12672 h 218489"/>
                  <a:gd name="connsiteX8" fmla="*/ 32797 w 283018"/>
                  <a:gd name="connsiteY8" fmla="*/ 768 h 218489"/>
                  <a:gd name="connsiteX9" fmla="*/ 45078 w 283018"/>
                  <a:gd name="connsiteY9" fmla="*/ 0 h 218489"/>
                  <a:gd name="connsiteX10" fmla="*/ 237733 w 283018"/>
                  <a:gd name="connsiteY10" fmla="*/ 0 h 218489"/>
                  <a:gd name="connsiteX11" fmla="*/ 283018 w 283018"/>
                  <a:gd name="connsiteY11" fmla="*/ 44927 h 218489"/>
                  <a:gd name="connsiteX12" fmla="*/ 283018 w 283018"/>
                  <a:gd name="connsiteY12" fmla="*/ 124796 h 218489"/>
                  <a:gd name="connsiteX13" fmla="*/ 240803 w 283018"/>
                  <a:gd name="connsiteY13" fmla="*/ 167803 h 218489"/>
                  <a:gd name="connsiteX14" fmla="*/ 193599 w 283018"/>
                  <a:gd name="connsiteY14" fmla="*/ 167803 h 218489"/>
                  <a:gd name="connsiteX15" fmla="*/ 164432 w 283018"/>
                  <a:gd name="connsiteY15" fmla="*/ 183546 h 218489"/>
                  <a:gd name="connsiteX16" fmla="*/ 142173 w 283018"/>
                  <a:gd name="connsiteY16" fmla="*/ 218489 h 2184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283018" h="218489">
                    <a:moveTo>
                      <a:pt x="142173" y="218489"/>
                    </a:moveTo>
                    <a:cubicBezTo>
                      <a:pt x="133730" y="205818"/>
                      <a:pt x="126054" y="194682"/>
                      <a:pt x="119146" y="183546"/>
                    </a:cubicBezTo>
                    <a:cubicBezTo>
                      <a:pt x="112238" y="172411"/>
                      <a:pt x="103028" y="166651"/>
                      <a:pt x="89595" y="167419"/>
                    </a:cubicBezTo>
                    <a:cubicBezTo>
                      <a:pt x="74629" y="167803"/>
                      <a:pt x="59661" y="167803"/>
                      <a:pt x="44310" y="167419"/>
                    </a:cubicBezTo>
                    <a:cubicBezTo>
                      <a:pt x="9387" y="167035"/>
                      <a:pt x="-2894" y="142844"/>
                      <a:pt x="560" y="110973"/>
                    </a:cubicBezTo>
                    <a:cubicBezTo>
                      <a:pt x="944" y="108669"/>
                      <a:pt x="3246" y="106365"/>
                      <a:pt x="4781" y="104445"/>
                    </a:cubicBezTo>
                    <a:cubicBezTo>
                      <a:pt x="15911" y="90621"/>
                      <a:pt x="22819" y="75646"/>
                      <a:pt x="22819" y="57598"/>
                    </a:cubicBezTo>
                    <a:cubicBezTo>
                      <a:pt x="22819" y="42623"/>
                      <a:pt x="23586" y="27647"/>
                      <a:pt x="22819" y="12672"/>
                    </a:cubicBezTo>
                    <a:cubicBezTo>
                      <a:pt x="22435" y="4608"/>
                      <a:pt x="25505" y="1152"/>
                      <a:pt x="32797" y="768"/>
                    </a:cubicBezTo>
                    <a:cubicBezTo>
                      <a:pt x="37018" y="384"/>
                      <a:pt x="40856" y="0"/>
                      <a:pt x="45078" y="0"/>
                    </a:cubicBezTo>
                    <a:cubicBezTo>
                      <a:pt x="109168" y="0"/>
                      <a:pt x="173642" y="0"/>
                      <a:pt x="237733" y="0"/>
                    </a:cubicBezTo>
                    <a:cubicBezTo>
                      <a:pt x="266900" y="0"/>
                      <a:pt x="283018" y="15744"/>
                      <a:pt x="283018" y="44927"/>
                    </a:cubicBezTo>
                    <a:cubicBezTo>
                      <a:pt x="283018" y="71422"/>
                      <a:pt x="283018" y="98301"/>
                      <a:pt x="283018" y="124796"/>
                    </a:cubicBezTo>
                    <a:cubicBezTo>
                      <a:pt x="283018" y="150140"/>
                      <a:pt x="266516" y="167035"/>
                      <a:pt x="240803" y="167803"/>
                    </a:cubicBezTo>
                    <a:cubicBezTo>
                      <a:pt x="225068" y="168187"/>
                      <a:pt x="209334" y="168187"/>
                      <a:pt x="193599" y="167803"/>
                    </a:cubicBezTo>
                    <a:cubicBezTo>
                      <a:pt x="180550" y="167419"/>
                      <a:pt x="171340" y="172795"/>
                      <a:pt x="164432" y="183546"/>
                    </a:cubicBezTo>
                    <a:cubicBezTo>
                      <a:pt x="158291" y="194298"/>
                      <a:pt x="150616" y="205818"/>
                      <a:pt x="142173" y="218489"/>
                    </a:cubicBezTo>
                    <a:close/>
                  </a:path>
                </a:pathLst>
              </a:custGeom>
              <a:grpFill/>
              <a:ln w="3834" cap="flat">
                <a:noFill/>
                <a:prstDash val="solid"/>
                <a:miter/>
              </a:ln>
            </p:spPr>
            <p:txBody>
              <a:bodyPr rtlCol="0" anchor="ctr"/>
              <a:lstStyle/>
              <a:p>
                <a:endParaRPr lang="en-US"/>
              </a:p>
            </p:txBody>
          </p:sp>
          <p:sp>
            <p:nvSpPr>
              <p:cNvPr id="48" name="Freeform 302">
                <a:extLst>
                  <a:ext uri="{FF2B5EF4-FFF2-40B4-BE49-F238E27FC236}">
                    <a16:creationId xmlns:a16="http://schemas.microsoft.com/office/drawing/2014/main" id="{2599770A-0BBE-21D4-990F-F67D054CA7A0}"/>
                  </a:ext>
                </a:extLst>
              </p:cNvPr>
              <p:cNvSpPr/>
              <p:nvPr/>
            </p:nvSpPr>
            <p:spPr>
              <a:xfrm>
                <a:off x="3752168" y="5090011"/>
                <a:ext cx="283618" cy="218777"/>
              </a:xfrm>
              <a:custGeom>
                <a:avLst/>
                <a:gdLst>
                  <a:gd name="connsiteX0" fmla="*/ 141229 w 283618"/>
                  <a:gd name="connsiteY0" fmla="*/ 218777 h 218777"/>
                  <a:gd name="connsiteX1" fmla="*/ 117051 w 283618"/>
                  <a:gd name="connsiteY1" fmla="*/ 181915 h 218777"/>
                  <a:gd name="connsiteX2" fmla="*/ 90571 w 283618"/>
                  <a:gd name="connsiteY2" fmla="*/ 167707 h 218777"/>
                  <a:gd name="connsiteX3" fmla="*/ 42599 w 283618"/>
                  <a:gd name="connsiteY3" fmla="*/ 167707 h 218777"/>
                  <a:gd name="connsiteX4" fmla="*/ 0 w 283618"/>
                  <a:gd name="connsiteY4" fmla="*/ 124700 h 218777"/>
                  <a:gd name="connsiteX5" fmla="*/ 0 w 283618"/>
                  <a:gd name="connsiteY5" fmla="*/ 42527 h 218777"/>
                  <a:gd name="connsiteX6" fmla="*/ 40680 w 283618"/>
                  <a:gd name="connsiteY6" fmla="*/ 288 h 218777"/>
                  <a:gd name="connsiteX7" fmla="*/ 242546 w 283618"/>
                  <a:gd name="connsiteY7" fmla="*/ 288 h 218777"/>
                  <a:gd name="connsiteX8" fmla="*/ 259432 w 283618"/>
                  <a:gd name="connsiteY8" fmla="*/ 17183 h 218777"/>
                  <a:gd name="connsiteX9" fmla="*/ 262886 w 283618"/>
                  <a:gd name="connsiteY9" fmla="*/ 74014 h 218777"/>
                  <a:gd name="connsiteX10" fmla="*/ 275934 w 283618"/>
                  <a:gd name="connsiteY10" fmla="*/ 101277 h 218777"/>
                  <a:gd name="connsiteX11" fmla="*/ 252140 w 283618"/>
                  <a:gd name="connsiteY11" fmla="*/ 165403 h 218777"/>
                  <a:gd name="connsiteX12" fmla="*/ 205319 w 283618"/>
                  <a:gd name="connsiteY12" fmla="*/ 166939 h 218777"/>
                  <a:gd name="connsiteX13" fmla="*/ 158883 w 283618"/>
                  <a:gd name="connsiteY13" fmla="*/ 192282 h 218777"/>
                  <a:gd name="connsiteX14" fmla="*/ 141229 w 283618"/>
                  <a:gd name="connsiteY14" fmla="*/ 218777 h 21877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283618" h="218777">
                    <a:moveTo>
                      <a:pt x="141229" y="218777"/>
                    </a:moveTo>
                    <a:cubicBezTo>
                      <a:pt x="132402" y="205338"/>
                      <a:pt x="124727" y="193818"/>
                      <a:pt x="117051" y="181915"/>
                    </a:cubicBezTo>
                    <a:cubicBezTo>
                      <a:pt x="110911" y="172315"/>
                      <a:pt x="102084" y="167323"/>
                      <a:pt x="90571" y="167707"/>
                    </a:cubicBezTo>
                    <a:cubicBezTo>
                      <a:pt x="74452" y="168091"/>
                      <a:pt x="58334" y="168091"/>
                      <a:pt x="42599" y="167707"/>
                    </a:cubicBezTo>
                    <a:cubicBezTo>
                      <a:pt x="16119" y="167323"/>
                      <a:pt x="0" y="150812"/>
                      <a:pt x="0" y="124700"/>
                    </a:cubicBezTo>
                    <a:cubicBezTo>
                      <a:pt x="0" y="97437"/>
                      <a:pt x="0" y="70174"/>
                      <a:pt x="0" y="42527"/>
                    </a:cubicBezTo>
                    <a:cubicBezTo>
                      <a:pt x="0" y="17951"/>
                      <a:pt x="16119" y="672"/>
                      <a:pt x="40680" y="288"/>
                    </a:cubicBezTo>
                    <a:cubicBezTo>
                      <a:pt x="107841" y="-96"/>
                      <a:pt x="175385" y="-96"/>
                      <a:pt x="242546" y="288"/>
                    </a:cubicBezTo>
                    <a:cubicBezTo>
                      <a:pt x="258281" y="288"/>
                      <a:pt x="259048" y="2208"/>
                      <a:pt x="259432" y="17183"/>
                    </a:cubicBezTo>
                    <a:cubicBezTo>
                      <a:pt x="260199" y="36383"/>
                      <a:pt x="260199" y="55582"/>
                      <a:pt x="262886" y="74014"/>
                    </a:cubicBezTo>
                    <a:cubicBezTo>
                      <a:pt x="264421" y="83614"/>
                      <a:pt x="270177" y="93213"/>
                      <a:pt x="275934" y="101277"/>
                    </a:cubicBezTo>
                    <a:cubicBezTo>
                      <a:pt x="292820" y="124700"/>
                      <a:pt x="280540" y="160027"/>
                      <a:pt x="252140" y="165403"/>
                    </a:cubicBezTo>
                    <a:cubicBezTo>
                      <a:pt x="236789" y="168091"/>
                      <a:pt x="220670" y="168475"/>
                      <a:pt x="205319" y="166939"/>
                    </a:cubicBezTo>
                    <a:cubicBezTo>
                      <a:pt x="183444" y="165019"/>
                      <a:pt x="168477" y="172699"/>
                      <a:pt x="158883" y="192282"/>
                    </a:cubicBezTo>
                    <a:cubicBezTo>
                      <a:pt x="153894" y="201498"/>
                      <a:pt x="147753" y="209178"/>
                      <a:pt x="141229" y="218777"/>
                    </a:cubicBezTo>
                    <a:close/>
                  </a:path>
                </a:pathLst>
              </a:custGeom>
              <a:grpFill/>
              <a:ln w="3834" cap="flat">
                <a:noFill/>
                <a:prstDash val="solid"/>
                <a:miter/>
              </a:ln>
            </p:spPr>
            <p:txBody>
              <a:bodyPr rtlCol="0" anchor="ctr"/>
              <a:lstStyle/>
              <a:p>
                <a:endParaRPr lang="en-US"/>
              </a:p>
            </p:txBody>
          </p:sp>
        </p:grpSp>
        <p:sp>
          <p:nvSpPr>
            <p:cNvPr id="35" name="Freeform 289">
              <a:extLst>
                <a:ext uri="{FF2B5EF4-FFF2-40B4-BE49-F238E27FC236}">
                  <a16:creationId xmlns:a16="http://schemas.microsoft.com/office/drawing/2014/main" id="{0F41DC1F-C661-602E-31C3-1B80CE17B7F5}"/>
                </a:ext>
              </a:extLst>
            </p:cNvPr>
            <p:cNvSpPr/>
            <p:nvPr userDrawn="1"/>
          </p:nvSpPr>
          <p:spPr>
            <a:xfrm>
              <a:off x="8130434" y="5423165"/>
              <a:ext cx="1018347" cy="684170"/>
            </a:xfrm>
            <a:custGeom>
              <a:avLst/>
              <a:gdLst>
                <a:gd name="connsiteX0" fmla="*/ 315587 w 1018347"/>
                <a:gd name="connsiteY0" fmla="*/ 683403 h 684170"/>
                <a:gd name="connsiteX1" fmla="*/ 287572 w 1018347"/>
                <a:gd name="connsiteY1" fmla="*/ 635405 h 684170"/>
                <a:gd name="connsiteX2" fmla="*/ 290258 w 1018347"/>
                <a:gd name="connsiteY2" fmla="*/ 590862 h 684170"/>
                <a:gd name="connsiteX3" fmla="*/ 277977 w 1018347"/>
                <a:gd name="connsiteY3" fmla="*/ 590862 h 684170"/>
                <a:gd name="connsiteX4" fmla="*/ 38886 w 1018347"/>
                <a:gd name="connsiteY4" fmla="*/ 590862 h 684170"/>
                <a:gd name="connsiteX5" fmla="*/ 124 w 1018347"/>
                <a:gd name="connsiteY5" fmla="*/ 550543 h 684170"/>
                <a:gd name="connsiteX6" fmla="*/ 6649 w 1018347"/>
                <a:gd name="connsiteY6" fmla="*/ 426515 h 684170"/>
                <a:gd name="connsiteX7" fmla="*/ 74960 w 1018347"/>
                <a:gd name="connsiteY7" fmla="*/ 345493 h 684170"/>
                <a:gd name="connsiteX8" fmla="*/ 125235 w 1018347"/>
                <a:gd name="connsiteY8" fmla="*/ 322454 h 684170"/>
                <a:gd name="connsiteX9" fmla="*/ 112187 w 1018347"/>
                <a:gd name="connsiteY9" fmla="*/ 321686 h 684170"/>
                <a:gd name="connsiteX10" fmla="*/ 51550 w 1018347"/>
                <a:gd name="connsiteY10" fmla="*/ 269848 h 684170"/>
                <a:gd name="connsiteX11" fmla="*/ 49247 w 1018347"/>
                <a:gd name="connsiteY11" fmla="*/ 188826 h 684170"/>
                <a:gd name="connsiteX12" fmla="*/ 53085 w 1018347"/>
                <a:gd name="connsiteY12" fmla="*/ 143132 h 684170"/>
                <a:gd name="connsiteX13" fmla="*/ 177428 w 1018347"/>
                <a:gd name="connsiteY13" fmla="*/ 53278 h 684170"/>
                <a:gd name="connsiteX14" fmla="*/ 286421 w 1018347"/>
                <a:gd name="connsiteY14" fmla="*/ 155419 h 684170"/>
                <a:gd name="connsiteX15" fmla="*/ 284885 w 1018347"/>
                <a:gd name="connsiteY15" fmla="*/ 277911 h 684170"/>
                <a:gd name="connsiteX16" fmla="*/ 280280 w 1018347"/>
                <a:gd name="connsiteY16" fmla="*/ 292503 h 684170"/>
                <a:gd name="connsiteX17" fmla="*/ 238832 w 1018347"/>
                <a:gd name="connsiteY17" fmla="*/ 321302 h 684170"/>
                <a:gd name="connsiteX18" fmla="*/ 216957 w 1018347"/>
                <a:gd name="connsiteY18" fmla="*/ 321302 h 684170"/>
                <a:gd name="connsiteX19" fmla="*/ 216190 w 1018347"/>
                <a:gd name="connsiteY19" fmla="*/ 324758 h 684170"/>
                <a:gd name="connsiteX20" fmla="*/ 251113 w 1018347"/>
                <a:gd name="connsiteY20" fmla="*/ 340118 h 684170"/>
                <a:gd name="connsiteX21" fmla="*/ 324798 w 1018347"/>
                <a:gd name="connsiteY21" fmla="*/ 385812 h 684170"/>
                <a:gd name="connsiteX22" fmla="*/ 398099 w 1018347"/>
                <a:gd name="connsiteY22" fmla="*/ 366997 h 684170"/>
                <a:gd name="connsiteX23" fmla="*/ 447222 w 1018347"/>
                <a:gd name="connsiteY23" fmla="*/ 346645 h 684170"/>
                <a:gd name="connsiteX24" fmla="*/ 448374 w 1018347"/>
                <a:gd name="connsiteY24" fmla="*/ 316694 h 684170"/>
                <a:gd name="connsiteX25" fmla="*/ 399634 w 1018347"/>
                <a:gd name="connsiteY25" fmla="*/ 247192 h 684170"/>
                <a:gd name="connsiteX26" fmla="*/ 392726 w 1018347"/>
                <a:gd name="connsiteY26" fmla="*/ 241433 h 684170"/>
                <a:gd name="connsiteX27" fmla="*/ 362792 w 1018347"/>
                <a:gd name="connsiteY27" fmla="*/ 157339 h 684170"/>
                <a:gd name="connsiteX28" fmla="*/ 365478 w 1018347"/>
                <a:gd name="connsiteY28" fmla="*/ 145820 h 684170"/>
                <a:gd name="connsiteX29" fmla="*/ 369700 w 1018347"/>
                <a:gd name="connsiteY29" fmla="*/ 85533 h 684170"/>
                <a:gd name="connsiteX30" fmla="*/ 475621 w 1018347"/>
                <a:gd name="connsiteY30" fmla="*/ 288 h 684170"/>
                <a:gd name="connsiteX31" fmla="*/ 507475 w 1018347"/>
                <a:gd name="connsiteY31" fmla="*/ 288 h 684170"/>
                <a:gd name="connsiteX32" fmla="*/ 553528 w 1018347"/>
                <a:gd name="connsiteY32" fmla="*/ 19487 h 684170"/>
                <a:gd name="connsiteX33" fmla="*/ 565809 w 1018347"/>
                <a:gd name="connsiteY33" fmla="*/ 22943 h 684170"/>
                <a:gd name="connsiteX34" fmla="*/ 652158 w 1018347"/>
                <a:gd name="connsiteY34" fmla="*/ 87069 h 684170"/>
                <a:gd name="connsiteX35" fmla="*/ 652542 w 1018347"/>
                <a:gd name="connsiteY35" fmla="*/ 150811 h 684170"/>
                <a:gd name="connsiteX36" fmla="*/ 656380 w 1018347"/>
                <a:gd name="connsiteY36" fmla="*/ 163867 h 684170"/>
                <a:gd name="connsiteX37" fmla="*/ 622224 w 1018347"/>
                <a:gd name="connsiteY37" fmla="*/ 241817 h 684170"/>
                <a:gd name="connsiteX38" fmla="*/ 613013 w 1018347"/>
                <a:gd name="connsiteY38" fmla="*/ 250264 h 684170"/>
                <a:gd name="connsiteX39" fmla="*/ 570414 w 1018347"/>
                <a:gd name="connsiteY39" fmla="*/ 313622 h 684170"/>
                <a:gd name="connsiteX40" fmla="*/ 573484 w 1018347"/>
                <a:gd name="connsiteY40" fmla="*/ 348949 h 684170"/>
                <a:gd name="connsiteX41" fmla="*/ 670196 w 1018347"/>
                <a:gd name="connsiteY41" fmla="*/ 380820 h 684170"/>
                <a:gd name="connsiteX42" fmla="*/ 704735 w 1018347"/>
                <a:gd name="connsiteY42" fmla="*/ 371605 h 684170"/>
                <a:gd name="connsiteX43" fmla="*/ 750021 w 1018347"/>
                <a:gd name="connsiteY43" fmla="*/ 345109 h 684170"/>
                <a:gd name="connsiteX44" fmla="*/ 793771 w 1018347"/>
                <a:gd name="connsiteY44" fmla="*/ 328598 h 684170"/>
                <a:gd name="connsiteX45" fmla="*/ 794539 w 1018347"/>
                <a:gd name="connsiteY45" fmla="*/ 311318 h 684170"/>
                <a:gd name="connsiteX46" fmla="*/ 755777 w 1018347"/>
                <a:gd name="connsiteY46" fmla="*/ 260248 h 684170"/>
                <a:gd name="connsiteX47" fmla="*/ 748102 w 1018347"/>
                <a:gd name="connsiteY47" fmla="*/ 253336 h 684170"/>
                <a:gd name="connsiteX48" fmla="*/ 725459 w 1018347"/>
                <a:gd name="connsiteY48" fmla="*/ 181146 h 684170"/>
                <a:gd name="connsiteX49" fmla="*/ 728913 w 1018347"/>
                <a:gd name="connsiteY49" fmla="*/ 170011 h 684170"/>
                <a:gd name="connsiteX50" fmla="*/ 732367 w 1018347"/>
                <a:gd name="connsiteY50" fmla="*/ 125084 h 684170"/>
                <a:gd name="connsiteX51" fmla="*/ 858629 w 1018347"/>
                <a:gd name="connsiteY51" fmla="*/ 40223 h 684170"/>
                <a:gd name="connsiteX52" fmla="*/ 959178 w 1018347"/>
                <a:gd name="connsiteY52" fmla="*/ 125084 h 684170"/>
                <a:gd name="connsiteX53" fmla="*/ 962632 w 1018347"/>
                <a:gd name="connsiteY53" fmla="*/ 170011 h 684170"/>
                <a:gd name="connsiteX54" fmla="*/ 966853 w 1018347"/>
                <a:gd name="connsiteY54" fmla="*/ 181530 h 684170"/>
                <a:gd name="connsiteX55" fmla="*/ 945746 w 1018347"/>
                <a:gd name="connsiteY55" fmla="*/ 252568 h 684170"/>
                <a:gd name="connsiteX56" fmla="*/ 936919 w 1018347"/>
                <a:gd name="connsiteY56" fmla="*/ 260248 h 684170"/>
                <a:gd name="connsiteX57" fmla="*/ 897390 w 1018347"/>
                <a:gd name="connsiteY57" fmla="*/ 312086 h 684170"/>
                <a:gd name="connsiteX58" fmla="*/ 891250 w 1018347"/>
                <a:gd name="connsiteY58" fmla="*/ 320918 h 684170"/>
                <a:gd name="connsiteX59" fmla="*/ 898542 w 1018347"/>
                <a:gd name="connsiteY59" fmla="*/ 328982 h 684170"/>
                <a:gd name="connsiteX60" fmla="*/ 940373 w 1018347"/>
                <a:gd name="connsiteY60" fmla="*/ 345109 h 684170"/>
                <a:gd name="connsiteX61" fmla="*/ 1011372 w 1018347"/>
                <a:gd name="connsiteY61" fmla="*/ 429587 h 684170"/>
                <a:gd name="connsiteX62" fmla="*/ 1018279 w 1018347"/>
                <a:gd name="connsiteY62" fmla="*/ 553615 h 684170"/>
                <a:gd name="connsiteX63" fmla="*/ 981053 w 1018347"/>
                <a:gd name="connsiteY63" fmla="*/ 591630 h 684170"/>
                <a:gd name="connsiteX64" fmla="*/ 741194 w 1018347"/>
                <a:gd name="connsiteY64" fmla="*/ 591630 h 684170"/>
                <a:gd name="connsiteX65" fmla="*/ 728146 w 1018347"/>
                <a:gd name="connsiteY65" fmla="*/ 591630 h 684170"/>
                <a:gd name="connsiteX66" fmla="*/ 730064 w 1018347"/>
                <a:gd name="connsiteY66" fmla="*/ 633101 h 684170"/>
                <a:gd name="connsiteX67" fmla="*/ 702817 w 1018347"/>
                <a:gd name="connsiteY67" fmla="*/ 684171 h 684170"/>
                <a:gd name="connsiteX68" fmla="*/ 315587 w 1018347"/>
                <a:gd name="connsiteY68" fmla="*/ 683403 h 684170"/>
                <a:gd name="connsiteX69" fmla="*/ 634504 w 1018347"/>
                <a:gd name="connsiteY69" fmla="*/ 663052 h 684170"/>
                <a:gd name="connsiteX70" fmla="*/ 688617 w 1018347"/>
                <a:gd name="connsiteY70" fmla="*/ 663052 h 684170"/>
                <a:gd name="connsiteX71" fmla="*/ 709724 w 1018347"/>
                <a:gd name="connsiteY71" fmla="*/ 640780 h 684170"/>
                <a:gd name="connsiteX72" fmla="*/ 705119 w 1018347"/>
                <a:gd name="connsiteY72" fmla="*/ 579726 h 684170"/>
                <a:gd name="connsiteX73" fmla="*/ 697060 w 1018347"/>
                <a:gd name="connsiteY73" fmla="*/ 437267 h 684170"/>
                <a:gd name="connsiteX74" fmla="*/ 667125 w 1018347"/>
                <a:gd name="connsiteY74" fmla="*/ 400020 h 684170"/>
                <a:gd name="connsiteX75" fmla="*/ 563506 w 1018347"/>
                <a:gd name="connsiteY75" fmla="*/ 365845 h 684170"/>
                <a:gd name="connsiteX76" fmla="*/ 560436 w 1018347"/>
                <a:gd name="connsiteY76" fmla="*/ 365845 h 684170"/>
                <a:gd name="connsiteX77" fmla="*/ 549690 w 1018347"/>
                <a:gd name="connsiteY77" fmla="*/ 395796 h 684170"/>
                <a:gd name="connsiteX78" fmla="*/ 529734 w 1018347"/>
                <a:gd name="connsiteY78" fmla="*/ 410003 h 684170"/>
                <a:gd name="connsiteX79" fmla="*/ 487519 w 1018347"/>
                <a:gd name="connsiteY79" fmla="*/ 410003 h 684170"/>
                <a:gd name="connsiteX80" fmla="*/ 466795 w 1018347"/>
                <a:gd name="connsiteY80" fmla="*/ 395028 h 684170"/>
                <a:gd name="connsiteX81" fmla="*/ 456817 w 1018347"/>
                <a:gd name="connsiteY81" fmla="*/ 367381 h 684170"/>
                <a:gd name="connsiteX82" fmla="*/ 386586 w 1018347"/>
                <a:gd name="connsiteY82" fmla="*/ 390804 h 684170"/>
                <a:gd name="connsiteX83" fmla="*/ 345906 w 1018347"/>
                <a:gd name="connsiteY83" fmla="*/ 401172 h 684170"/>
                <a:gd name="connsiteX84" fmla="*/ 319809 w 1018347"/>
                <a:gd name="connsiteY84" fmla="*/ 431891 h 684170"/>
                <a:gd name="connsiteX85" fmla="*/ 317506 w 1018347"/>
                <a:gd name="connsiteY85" fmla="*/ 476817 h 684170"/>
                <a:gd name="connsiteX86" fmla="*/ 311750 w 1018347"/>
                <a:gd name="connsiteY86" fmla="*/ 572047 h 684170"/>
                <a:gd name="connsiteX87" fmla="*/ 307528 w 1018347"/>
                <a:gd name="connsiteY87" fmla="*/ 643852 h 684170"/>
                <a:gd name="connsiteX88" fmla="*/ 319042 w 1018347"/>
                <a:gd name="connsiteY88" fmla="*/ 661900 h 684170"/>
                <a:gd name="connsiteX89" fmla="*/ 379294 w 1018347"/>
                <a:gd name="connsiteY89" fmla="*/ 662284 h 684170"/>
                <a:gd name="connsiteX90" fmla="*/ 379294 w 1018347"/>
                <a:gd name="connsiteY90" fmla="*/ 599694 h 684170"/>
                <a:gd name="connsiteX91" fmla="*/ 379294 w 1018347"/>
                <a:gd name="connsiteY91" fmla="*/ 526736 h 684170"/>
                <a:gd name="connsiteX92" fmla="*/ 388888 w 1018347"/>
                <a:gd name="connsiteY92" fmla="*/ 513680 h 684170"/>
                <a:gd name="connsiteX93" fmla="*/ 399634 w 1018347"/>
                <a:gd name="connsiteY93" fmla="*/ 526736 h 684170"/>
                <a:gd name="connsiteX94" fmla="*/ 399634 w 1018347"/>
                <a:gd name="connsiteY94" fmla="*/ 532880 h 684170"/>
                <a:gd name="connsiteX95" fmla="*/ 399634 w 1018347"/>
                <a:gd name="connsiteY95" fmla="*/ 650764 h 684170"/>
                <a:gd name="connsiteX96" fmla="*/ 399634 w 1018347"/>
                <a:gd name="connsiteY96" fmla="*/ 661900 h 684170"/>
                <a:gd name="connsiteX97" fmla="*/ 614932 w 1018347"/>
                <a:gd name="connsiteY97" fmla="*/ 661900 h 684170"/>
                <a:gd name="connsiteX98" fmla="*/ 614932 w 1018347"/>
                <a:gd name="connsiteY98" fmla="*/ 650380 h 684170"/>
                <a:gd name="connsiteX99" fmla="*/ 614932 w 1018347"/>
                <a:gd name="connsiteY99" fmla="*/ 531344 h 684170"/>
                <a:gd name="connsiteX100" fmla="*/ 615316 w 1018347"/>
                <a:gd name="connsiteY100" fmla="*/ 522128 h 684170"/>
                <a:gd name="connsiteX101" fmla="*/ 623759 w 1018347"/>
                <a:gd name="connsiteY101" fmla="*/ 514064 h 684170"/>
                <a:gd name="connsiteX102" fmla="*/ 633737 w 1018347"/>
                <a:gd name="connsiteY102" fmla="*/ 521744 h 684170"/>
                <a:gd name="connsiteX103" fmla="*/ 634504 w 1018347"/>
                <a:gd name="connsiteY103" fmla="*/ 531728 h 684170"/>
                <a:gd name="connsiteX104" fmla="*/ 634504 w 1018347"/>
                <a:gd name="connsiteY104" fmla="*/ 649612 h 684170"/>
                <a:gd name="connsiteX105" fmla="*/ 634504 w 1018347"/>
                <a:gd name="connsiteY105" fmla="*/ 663052 h 684170"/>
                <a:gd name="connsiteX106" fmla="*/ 130224 w 1018347"/>
                <a:gd name="connsiteY106" fmla="*/ 348949 h 684170"/>
                <a:gd name="connsiteX107" fmla="*/ 71507 w 1018347"/>
                <a:gd name="connsiteY107" fmla="*/ 367765 h 684170"/>
                <a:gd name="connsiteX108" fmla="*/ 28907 w 1018347"/>
                <a:gd name="connsiteY108" fmla="*/ 416531 h 684170"/>
                <a:gd name="connsiteX109" fmla="*/ 26605 w 1018347"/>
                <a:gd name="connsiteY109" fmla="*/ 439954 h 684170"/>
                <a:gd name="connsiteX110" fmla="*/ 20081 w 1018347"/>
                <a:gd name="connsiteY110" fmla="*/ 553615 h 684170"/>
                <a:gd name="connsiteX111" fmla="*/ 31210 w 1018347"/>
                <a:gd name="connsiteY111" fmla="*/ 570127 h 684170"/>
                <a:gd name="connsiteX112" fmla="*/ 69588 w 1018347"/>
                <a:gd name="connsiteY112" fmla="*/ 570511 h 684170"/>
                <a:gd name="connsiteX113" fmla="*/ 69588 w 1018347"/>
                <a:gd name="connsiteY113" fmla="*/ 558223 h 684170"/>
                <a:gd name="connsiteX114" fmla="*/ 69588 w 1018347"/>
                <a:gd name="connsiteY114" fmla="*/ 471057 h 684170"/>
                <a:gd name="connsiteX115" fmla="*/ 79949 w 1018347"/>
                <a:gd name="connsiteY115" fmla="*/ 455698 h 684170"/>
                <a:gd name="connsiteX116" fmla="*/ 89928 w 1018347"/>
                <a:gd name="connsiteY116" fmla="*/ 471442 h 684170"/>
                <a:gd name="connsiteX117" fmla="*/ 89928 w 1018347"/>
                <a:gd name="connsiteY117" fmla="*/ 555535 h 684170"/>
                <a:gd name="connsiteX118" fmla="*/ 89928 w 1018347"/>
                <a:gd name="connsiteY118" fmla="*/ 570127 h 684170"/>
                <a:gd name="connsiteX119" fmla="*/ 250729 w 1018347"/>
                <a:gd name="connsiteY119" fmla="*/ 570127 h 684170"/>
                <a:gd name="connsiteX120" fmla="*/ 250729 w 1018347"/>
                <a:gd name="connsiteY120" fmla="*/ 540175 h 684170"/>
                <a:gd name="connsiteX121" fmla="*/ 250729 w 1018347"/>
                <a:gd name="connsiteY121" fmla="*/ 467218 h 684170"/>
                <a:gd name="connsiteX122" fmla="*/ 260707 w 1018347"/>
                <a:gd name="connsiteY122" fmla="*/ 455698 h 684170"/>
                <a:gd name="connsiteX123" fmla="*/ 271070 w 1018347"/>
                <a:gd name="connsiteY123" fmla="*/ 467218 h 684170"/>
                <a:gd name="connsiteX124" fmla="*/ 271070 w 1018347"/>
                <a:gd name="connsiteY124" fmla="*/ 474513 h 684170"/>
                <a:gd name="connsiteX125" fmla="*/ 271070 w 1018347"/>
                <a:gd name="connsiteY125" fmla="*/ 559759 h 684170"/>
                <a:gd name="connsiteX126" fmla="*/ 271837 w 1018347"/>
                <a:gd name="connsiteY126" fmla="*/ 570511 h 684170"/>
                <a:gd name="connsiteX127" fmla="*/ 289491 w 1018347"/>
                <a:gd name="connsiteY127" fmla="*/ 570511 h 684170"/>
                <a:gd name="connsiteX128" fmla="*/ 290258 w 1018347"/>
                <a:gd name="connsiteY128" fmla="*/ 563983 h 684170"/>
                <a:gd name="connsiteX129" fmla="*/ 296782 w 1018347"/>
                <a:gd name="connsiteY129" fmla="*/ 449170 h 684170"/>
                <a:gd name="connsiteX130" fmla="*/ 302539 w 1018347"/>
                <a:gd name="connsiteY130" fmla="*/ 411923 h 684170"/>
                <a:gd name="connsiteX131" fmla="*/ 296782 w 1018347"/>
                <a:gd name="connsiteY131" fmla="*/ 384276 h 684170"/>
                <a:gd name="connsiteX132" fmla="*/ 278745 w 1018347"/>
                <a:gd name="connsiteY132" fmla="*/ 371220 h 684170"/>
                <a:gd name="connsiteX133" fmla="*/ 212352 w 1018347"/>
                <a:gd name="connsiteY133" fmla="*/ 348565 h 684170"/>
                <a:gd name="connsiteX134" fmla="*/ 181650 w 1018347"/>
                <a:gd name="connsiteY134" fmla="*/ 380436 h 684170"/>
                <a:gd name="connsiteX135" fmla="*/ 181650 w 1018347"/>
                <a:gd name="connsiteY135" fmla="*/ 411155 h 684170"/>
                <a:gd name="connsiteX136" fmla="*/ 171288 w 1018347"/>
                <a:gd name="connsiteY136" fmla="*/ 425363 h 684170"/>
                <a:gd name="connsiteX137" fmla="*/ 160926 w 1018347"/>
                <a:gd name="connsiteY137" fmla="*/ 410771 h 684170"/>
                <a:gd name="connsiteX138" fmla="*/ 160926 w 1018347"/>
                <a:gd name="connsiteY138" fmla="*/ 379668 h 684170"/>
                <a:gd name="connsiteX139" fmla="*/ 130224 w 1018347"/>
                <a:gd name="connsiteY139" fmla="*/ 348949 h 684170"/>
                <a:gd name="connsiteX140" fmla="*/ 885493 w 1018347"/>
                <a:gd name="connsiteY140" fmla="*/ 349333 h 684170"/>
                <a:gd name="connsiteX141" fmla="*/ 879737 w 1018347"/>
                <a:gd name="connsiteY141" fmla="*/ 366613 h 684170"/>
                <a:gd name="connsiteX142" fmla="*/ 859781 w 1018347"/>
                <a:gd name="connsiteY142" fmla="*/ 380820 h 684170"/>
                <a:gd name="connsiteX143" fmla="*/ 827927 w 1018347"/>
                <a:gd name="connsiteY143" fmla="*/ 380820 h 684170"/>
                <a:gd name="connsiteX144" fmla="*/ 809506 w 1018347"/>
                <a:gd name="connsiteY144" fmla="*/ 367381 h 684170"/>
                <a:gd name="connsiteX145" fmla="*/ 802982 w 1018347"/>
                <a:gd name="connsiteY145" fmla="*/ 349333 h 684170"/>
                <a:gd name="connsiteX146" fmla="*/ 748870 w 1018347"/>
                <a:gd name="connsiteY146" fmla="*/ 366229 h 684170"/>
                <a:gd name="connsiteX147" fmla="*/ 711643 w 1018347"/>
                <a:gd name="connsiteY147" fmla="*/ 393492 h 684170"/>
                <a:gd name="connsiteX148" fmla="*/ 710876 w 1018347"/>
                <a:gd name="connsiteY148" fmla="*/ 404244 h 684170"/>
                <a:gd name="connsiteX149" fmla="*/ 717400 w 1018347"/>
                <a:gd name="connsiteY149" fmla="*/ 427667 h 684170"/>
                <a:gd name="connsiteX150" fmla="*/ 722005 w 1018347"/>
                <a:gd name="connsiteY150" fmla="*/ 505232 h 684170"/>
                <a:gd name="connsiteX151" fmla="*/ 725459 w 1018347"/>
                <a:gd name="connsiteY151" fmla="*/ 567823 h 684170"/>
                <a:gd name="connsiteX152" fmla="*/ 741961 w 1018347"/>
                <a:gd name="connsiteY152" fmla="*/ 567823 h 684170"/>
                <a:gd name="connsiteX153" fmla="*/ 741961 w 1018347"/>
                <a:gd name="connsiteY153" fmla="*/ 554767 h 684170"/>
                <a:gd name="connsiteX154" fmla="*/ 741961 w 1018347"/>
                <a:gd name="connsiteY154" fmla="*/ 465682 h 684170"/>
                <a:gd name="connsiteX155" fmla="*/ 751939 w 1018347"/>
                <a:gd name="connsiteY155" fmla="*/ 453778 h 684170"/>
                <a:gd name="connsiteX156" fmla="*/ 763453 w 1018347"/>
                <a:gd name="connsiteY156" fmla="*/ 465298 h 684170"/>
                <a:gd name="connsiteX157" fmla="*/ 763453 w 1018347"/>
                <a:gd name="connsiteY157" fmla="*/ 472593 h 684170"/>
                <a:gd name="connsiteX158" fmla="*/ 763453 w 1018347"/>
                <a:gd name="connsiteY158" fmla="*/ 557839 h 684170"/>
                <a:gd name="connsiteX159" fmla="*/ 763837 w 1018347"/>
                <a:gd name="connsiteY159" fmla="*/ 568591 h 684170"/>
                <a:gd name="connsiteX160" fmla="*/ 922336 w 1018347"/>
                <a:gd name="connsiteY160" fmla="*/ 568591 h 684170"/>
                <a:gd name="connsiteX161" fmla="*/ 922336 w 1018347"/>
                <a:gd name="connsiteY161" fmla="*/ 556687 h 684170"/>
                <a:gd name="connsiteX162" fmla="*/ 922336 w 1018347"/>
                <a:gd name="connsiteY162" fmla="*/ 469522 h 684170"/>
                <a:gd name="connsiteX163" fmla="*/ 933082 w 1018347"/>
                <a:gd name="connsiteY163" fmla="*/ 454162 h 684170"/>
                <a:gd name="connsiteX164" fmla="*/ 943827 w 1018347"/>
                <a:gd name="connsiteY164" fmla="*/ 469137 h 684170"/>
                <a:gd name="connsiteX165" fmla="*/ 943827 w 1018347"/>
                <a:gd name="connsiteY165" fmla="*/ 557455 h 684170"/>
                <a:gd name="connsiteX166" fmla="*/ 943827 w 1018347"/>
                <a:gd name="connsiteY166" fmla="*/ 568591 h 684170"/>
                <a:gd name="connsiteX167" fmla="*/ 952270 w 1018347"/>
                <a:gd name="connsiteY167" fmla="*/ 569359 h 684170"/>
                <a:gd name="connsiteX168" fmla="*/ 982972 w 1018347"/>
                <a:gd name="connsiteY168" fmla="*/ 569359 h 684170"/>
                <a:gd name="connsiteX169" fmla="*/ 995253 w 1018347"/>
                <a:gd name="connsiteY169" fmla="*/ 554383 h 684170"/>
                <a:gd name="connsiteX170" fmla="*/ 987961 w 1018347"/>
                <a:gd name="connsiteY170" fmla="*/ 428435 h 684170"/>
                <a:gd name="connsiteX171" fmla="*/ 941141 w 1018347"/>
                <a:gd name="connsiteY171" fmla="*/ 366997 h 684170"/>
                <a:gd name="connsiteX172" fmla="*/ 885493 w 1018347"/>
                <a:gd name="connsiteY172" fmla="*/ 349333 h 684170"/>
                <a:gd name="connsiteX173" fmla="*/ 418055 w 1018347"/>
                <a:gd name="connsiteY173" fmla="*/ 151963 h 684170"/>
                <a:gd name="connsiteX174" fmla="*/ 418055 w 1018347"/>
                <a:gd name="connsiteY174" fmla="*/ 224921 h 684170"/>
                <a:gd name="connsiteX175" fmla="*/ 473319 w 1018347"/>
                <a:gd name="connsiteY175" fmla="*/ 306711 h 684170"/>
                <a:gd name="connsiteX176" fmla="*/ 595360 w 1018347"/>
                <a:gd name="connsiteY176" fmla="*/ 225689 h 684170"/>
                <a:gd name="connsiteX177" fmla="*/ 594976 w 1018347"/>
                <a:gd name="connsiteY177" fmla="*/ 159259 h 684170"/>
                <a:gd name="connsiteX178" fmla="*/ 594976 w 1018347"/>
                <a:gd name="connsiteY178" fmla="*/ 141212 h 684170"/>
                <a:gd name="connsiteX179" fmla="*/ 558901 w 1018347"/>
                <a:gd name="connsiteY179" fmla="*/ 132764 h 684170"/>
                <a:gd name="connsiteX180" fmla="*/ 525896 w 1018347"/>
                <a:gd name="connsiteY180" fmla="*/ 117020 h 684170"/>
                <a:gd name="connsiteX181" fmla="*/ 418055 w 1018347"/>
                <a:gd name="connsiteY181" fmla="*/ 151963 h 684170"/>
                <a:gd name="connsiteX182" fmla="*/ 387353 w 1018347"/>
                <a:gd name="connsiteY182" fmla="*/ 139676 h 684170"/>
                <a:gd name="connsiteX183" fmla="*/ 398483 w 1018347"/>
                <a:gd name="connsiteY183" fmla="*/ 133916 h 684170"/>
                <a:gd name="connsiteX184" fmla="*/ 419207 w 1018347"/>
                <a:gd name="connsiteY184" fmla="*/ 128156 h 684170"/>
                <a:gd name="connsiteX185" fmla="*/ 510545 w 1018347"/>
                <a:gd name="connsiteY185" fmla="*/ 98205 h 684170"/>
                <a:gd name="connsiteX186" fmla="*/ 538944 w 1018347"/>
                <a:gd name="connsiteY186" fmla="*/ 96285 h 684170"/>
                <a:gd name="connsiteX187" fmla="*/ 594976 w 1018347"/>
                <a:gd name="connsiteY187" fmla="*/ 117404 h 684170"/>
                <a:gd name="connsiteX188" fmla="*/ 617618 w 1018347"/>
                <a:gd name="connsiteY188" fmla="*/ 137372 h 684170"/>
                <a:gd name="connsiteX189" fmla="*/ 629516 w 1018347"/>
                <a:gd name="connsiteY189" fmla="*/ 139676 h 684170"/>
                <a:gd name="connsiteX190" fmla="*/ 629516 w 1018347"/>
                <a:gd name="connsiteY190" fmla="*/ 88221 h 684170"/>
                <a:gd name="connsiteX191" fmla="*/ 563122 w 1018347"/>
                <a:gd name="connsiteY191" fmla="*/ 45215 h 684170"/>
                <a:gd name="connsiteX192" fmla="*/ 543550 w 1018347"/>
                <a:gd name="connsiteY192" fmla="*/ 39839 h 684170"/>
                <a:gd name="connsiteX193" fmla="*/ 514383 w 1018347"/>
                <a:gd name="connsiteY193" fmla="*/ 21407 h 684170"/>
                <a:gd name="connsiteX194" fmla="*/ 477540 w 1018347"/>
                <a:gd name="connsiteY194" fmla="*/ 19871 h 684170"/>
                <a:gd name="connsiteX195" fmla="*/ 414985 w 1018347"/>
                <a:gd name="connsiteY195" fmla="*/ 45598 h 684170"/>
                <a:gd name="connsiteX196" fmla="*/ 387353 w 1018347"/>
                <a:gd name="connsiteY196" fmla="*/ 139676 h 684170"/>
                <a:gd name="connsiteX197" fmla="*/ 917347 w 1018347"/>
                <a:gd name="connsiteY197" fmla="*/ 217625 h 684170"/>
                <a:gd name="connsiteX198" fmla="*/ 917347 w 1018347"/>
                <a:gd name="connsiteY198" fmla="*/ 217625 h 684170"/>
                <a:gd name="connsiteX199" fmla="*/ 917347 w 1018347"/>
                <a:gd name="connsiteY199" fmla="*/ 191898 h 684170"/>
                <a:gd name="connsiteX200" fmla="*/ 911206 w 1018347"/>
                <a:gd name="connsiteY200" fmla="*/ 177306 h 684170"/>
                <a:gd name="connsiteX201" fmla="*/ 895088 w 1018347"/>
                <a:gd name="connsiteY201" fmla="*/ 147355 h 684170"/>
                <a:gd name="connsiteX202" fmla="*/ 885493 w 1018347"/>
                <a:gd name="connsiteY202" fmla="*/ 139292 h 684170"/>
                <a:gd name="connsiteX203" fmla="*/ 805284 w 1018347"/>
                <a:gd name="connsiteY203" fmla="*/ 139292 h 684170"/>
                <a:gd name="connsiteX204" fmla="*/ 795690 w 1018347"/>
                <a:gd name="connsiteY204" fmla="*/ 146203 h 684170"/>
                <a:gd name="connsiteX205" fmla="*/ 777653 w 1018347"/>
                <a:gd name="connsiteY205" fmla="*/ 178459 h 684170"/>
                <a:gd name="connsiteX206" fmla="*/ 773431 w 1018347"/>
                <a:gd name="connsiteY206" fmla="*/ 184602 h 684170"/>
                <a:gd name="connsiteX207" fmla="*/ 774966 w 1018347"/>
                <a:gd name="connsiteY207" fmla="*/ 251032 h 684170"/>
                <a:gd name="connsiteX208" fmla="*/ 842511 w 1018347"/>
                <a:gd name="connsiteY208" fmla="*/ 304791 h 684170"/>
                <a:gd name="connsiteX209" fmla="*/ 917731 w 1018347"/>
                <a:gd name="connsiteY209" fmla="*/ 236057 h 684170"/>
                <a:gd name="connsiteX210" fmla="*/ 917347 w 1018347"/>
                <a:gd name="connsiteY210" fmla="*/ 217625 h 684170"/>
                <a:gd name="connsiteX211" fmla="*/ 230773 w 1018347"/>
                <a:gd name="connsiteY211" fmla="*/ 299031 h 684170"/>
                <a:gd name="connsiteX212" fmla="*/ 260707 w 1018347"/>
                <a:gd name="connsiteY212" fmla="*/ 283287 h 684170"/>
                <a:gd name="connsiteX213" fmla="*/ 266848 w 1018347"/>
                <a:gd name="connsiteY213" fmla="*/ 252184 h 684170"/>
                <a:gd name="connsiteX214" fmla="*/ 266848 w 1018347"/>
                <a:gd name="connsiteY214" fmla="*/ 172315 h 684170"/>
                <a:gd name="connsiteX215" fmla="*/ 167834 w 1018347"/>
                <a:gd name="connsiteY215" fmla="*/ 74014 h 684170"/>
                <a:gd name="connsiteX216" fmla="*/ 68820 w 1018347"/>
                <a:gd name="connsiteY216" fmla="*/ 172699 h 684170"/>
                <a:gd name="connsiteX217" fmla="*/ 69204 w 1018347"/>
                <a:gd name="connsiteY217" fmla="*/ 250648 h 684170"/>
                <a:gd name="connsiteX218" fmla="*/ 75344 w 1018347"/>
                <a:gd name="connsiteY218" fmla="*/ 283671 h 684170"/>
                <a:gd name="connsiteX219" fmla="*/ 108733 w 1018347"/>
                <a:gd name="connsiteY219" fmla="*/ 299415 h 684170"/>
                <a:gd name="connsiteX220" fmla="*/ 91463 w 1018347"/>
                <a:gd name="connsiteY220" fmla="*/ 272152 h 684170"/>
                <a:gd name="connsiteX221" fmla="*/ 83787 w 1018347"/>
                <a:gd name="connsiteY221" fmla="*/ 194586 h 684170"/>
                <a:gd name="connsiteX222" fmla="*/ 100673 w 1018347"/>
                <a:gd name="connsiteY222" fmla="*/ 179610 h 684170"/>
                <a:gd name="connsiteX223" fmla="*/ 157472 w 1018347"/>
                <a:gd name="connsiteY223" fmla="*/ 153883 h 684170"/>
                <a:gd name="connsiteX224" fmla="*/ 185872 w 1018347"/>
                <a:gd name="connsiteY224" fmla="*/ 153115 h 684170"/>
                <a:gd name="connsiteX225" fmla="*/ 241519 w 1018347"/>
                <a:gd name="connsiteY225" fmla="*/ 179610 h 684170"/>
                <a:gd name="connsiteX226" fmla="*/ 258021 w 1018347"/>
                <a:gd name="connsiteY226" fmla="*/ 196122 h 684170"/>
                <a:gd name="connsiteX227" fmla="*/ 257254 w 1018347"/>
                <a:gd name="connsiteY227" fmla="*/ 248344 h 684170"/>
                <a:gd name="connsiteX228" fmla="*/ 230773 w 1018347"/>
                <a:gd name="connsiteY228" fmla="*/ 299031 h 684170"/>
                <a:gd name="connsiteX229" fmla="*/ 174358 w 1018347"/>
                <a:gd name="connsiteY229" fmla="*/ 172315 h 684170"/>
                <a:gd name="connsiteX230" fmla="*/ 129073 w 1018347"/>
                <a:gd name="connsiteY230" fmla="*/ 196506 h 684170"/>
                <a:gd name="connsiteX231" fmla="*/ 105662 w 1018347"/>
                <a:gd name="connsiteY231" fmla="*/ 203802 h 684170"/>
                <a:gd name="connsiteX232" fmla="*/ 104511 w 1018347"/>
                <a:gd name="connsiteY232" fmla="*/ 230681 h 684170"/>
                <a:gd name="connsiteX233" fmla="*/ 104511 w 1018347"/>
                <a:gd name="connsiteY233" fmla="*/ 231833 h 684170"/>
                <a:gd name="connsiteX234" fmla="*/ 151715 w 1018347"/>
                <a:gd name="connsiteY234" fmla="*/ 297111 h 684170"/>
                <a:gd name="connsiteX235" fmla="*/ 223865 w 1018347"/>
                <a:gd name="connsiteY235" fmla="*/ 273303 h 684170"/>
                <a:gd name="connsiteX236" fmla="*/ 236914 w 1018347"/>
                <a:gd name="connsiteY236" fmla="*/ 203418 h 684170"/>
                <a:gd name="connsiteX237" fmla="*/ 231541 w 1018347"/>
                <a:gd name="connsiteY237" fmla="*/ 198810 h 684170"/>
                <a:gd name="connsiteX238" fmla="*/ 174358 w 1018347"/>
                <a:gd name="connsiteY238" fmla="*/ 172315 h 684170"/>
                <a:gd name="connsiteX239" fmla="*/ 940373 w 1018347"/>
                <a:gd name="connsiteY239" fmla="*/ 168091 h 684170"/>
                <a:gd name="connsiteX240" fmla="*/ 898925 w 1018347"/>
                <a:gd name="connsiteY240" fmla="*/ 74014 h 684170"/>
                <a:gd name="connsiteX241" fmla="*/ 786096 w 1018347"/>
                <a:gd name="connsiteY241" fmla="*/ 79006 h 684170"/>
                <a:gd name="connsiteX242" fmla="*/ 751172 w 1018347"/>
                <a:gd name="connsiteY242" fmla="*/ 168091 h 684170"/>
                <a:gd name="connsiteX243" fmla="*/ 774966 w 1018347"/>
                <a:gd name="connsiteY243" fmla="*/ 141980 h 684170"/>
                <a:gd name="connsiteX244" fmla="*/ 807203 w 1018347"/>
                <a:gd name="connsiteY244" fmla="*/ 118172 h 684170"/>
                <a:gd name="connsiteX245" fmla="*/ 877434 w 1018347"/>
                <a:gd name="connsiteY245" fmla="*/ 119324 h 684170"/>
                <a:gd name="connsiteX246" fmla="*/ 916195 w 1018347"/>
                <a:gd name="connsiteY246" fmla="*/ 146587 h 684170"/>
                <a:gd name="connsiteX247" fmla="*/ 940373 w 1018347"/>
                <a:gd name="connsiteY247" fmla="*/ 168091 h 684170"/>
                <a:gd name="connsiteX248" fmla="*/ 542398 w 1018347"/>
                <a:gd name="connsiteY248" fmla="*/ 328214 h 684170"/>
                <a:gd name="connsiteX249" fmla="*/ 472552 w 1018347"/>
                <a:gd name="connsiteY249" fmla="*/ 329366 h 684170"/>
                <a:gd name="connsiteX250" fmla="*/ 486367 w 1018347"/>
                <a:gd name="connsiteY250" fmla="*/ 385812 h 684170"/>
                <a:gd name="connsiteX251" fmla="*/ 493275 w 1018347"/>
                <a:gd name="connsiteY251" fmla="*/ 388500 h 684170"/>
                <a:gd name="connsiteX252" fmla="*/ 522826 w 1018347"/>
                <a:gd name="connsiteY252" fmla="*/ 388500 h 684170"/>
                <a:gd name="connsiteX253" fmla="*/ 530501 w 1018347"/>
                <a:gd name="connsiteY253" fmla="*/ 385044 h 684170"/>
                <a:gd name="connsiteX254" fmla="*/ 542398 w 1018347"/>
                <a:gd name="connsiteY254" fmla="*/ 328214 h 684170"/>
                <a:gd name="connsiteX255" fmla="*/ 145575 w 1018347"/>
                <a:gd name="connsiteY255" fmla="*/ 320150 h 684170"/>
                <a:gd name="connsiteX256" fmla="*/ 150948 w 1018347"/>
                <a:gd name="connsiteY256" fmla="*/ 340886 h 684170"/>
                <a:gd name="connsiteX257" fmla="*/ 176661 w 1018347"/>
                <a:gd name="connsiteY257" fmla="*/ 358933 h 684170"/>
                <a:gd name="connsiteX258" fmla="*/ 186255 w 1018347"/>
                <a:gd name="connsiteY258" fmla="*/ 356245 h 684170"/>
                <a:gd name="connsiteX259" fmla="*/ 196234 w 1018347"/>
                <a:gd name="connsiteY259" fmla="*/ 320150 h 684170"/>
                <a:gd name="connsiteX260" fmla="*/ 145575 w 1018347"/>
                <a:gd name="connsiteY260" fmla="*/ 320150 h 684170"/>
                <a:gd name="connsiteX261" fmla="*/ 819100 w 1018347"/>
                <a:gd name="connsiteY261" fmla="*/ 324758 h 684170"/>
                <a:gd name="connsiteX262" fmla="*/ 827543 w 1018347"/>
                <a:gd name="connsiteY262" fmla="*/ 350101 h 684170"/>
                <a:gd name="connsiteX263" fmla="*/ 833300 w 1018347"/>
                <a:gd name="connsiteY263" fmla="*/ 358549 h 684170"/>
                <a:gd name="connsiteX264" fmla="*/ 858629 w 1018347"/>
                <a:gd name="connsiteY264" fmla="*/ 356629 h 684170"/>
                <a:gd name="connsiteX265" fmla="*/ 871294 w 1018347"/>
                <a:gd name="connsiteY265" fmla="*/ 324758 h 684170"/>
                <a:gd name="connsiteX266" fmla="*/ 819100 w 1018347"/>
                <a:gd name="connsiteY266" fmla="*/ 324758 h 684170"/>
                <a:gd name="connsiteX267" fmla="*/ 396180 w 1018347"/>
                <a:gd name="connsiteY267" fmla="*/ 220697 h 684170"/>
                <a:gd name="connsiteX268" fmla="*/ 396180 w 1018347"/>
                <a:gd name="connsiteY268" fmla="*/ 160411 h 684170"/>
                <a:gd name="connsiteX269" fmla="*/ 370467 w 1018347"/>
                <a:gd name="connsiteY269" fmla="*/ 190746 h 684170"/>
                <a:gd name="connsiteX270" fmla="*/ 396180 w 1018347"/>
                <a:gd name="connsiteY270" fmla="*/ 220697 h 684170"/>
                <a:gd name="connsiteX271" fmla="*/ 616851 w 1018347"/>
                <a:gd name="connsiteY271" fmla="*/ 220313 h 684170"/>
                <a:gd name="connsiteX272" fmla="*/ 643331 w 1018347"/>
                <a:gd name="connsiteY272" fmla="*/ 190362 h 684170"/>
                <a:gd name="connsiteX273" fmla="*/ 616851 w 1018347"/>
                <a:gd name="connsiteY273" fmla="*/ 161179 h 684170"/>
                <a:gd name="connsiteX274" fmla="*/ 616851 w 1018347"/>
                <a:gd name="connsiteY274" fmla="*/ 220313 h 684170"/>
                <a:gd name="connsiteX275" fmla="*/ 750405 w 1018347"/>
                <a:gd name="connsiteY275" fmla="*/ 191130 h 684170"/>
                <a:gd name="connsiteX276" fmla="*/ 731983 w 1018347"/>
                <a:gd name="connsiteY276" fmla="*/ 212249 h 684170"/>
                <a:gd name="connsiteX277" fmla="*/ 750405 w 1018347"/>
                <a:gd name="connsiteY277" fmla="*/ 230681 h 684170"/>
                <a:gd name="connsiteX278" fmla="*/ 750405 w 1018347"/>
                <a:gd name="connsiteY278" fmla="*/ 191130 h 684170"/>
                <a:gd name="connsiteX279" fmla="*/ 939606 w 1018347"/>
                <a:gd name="connsiteY279" fmla="*/ 231449 h 684170"/>
                <a:gd name="connsiteX280" fmla="*/ 957643 w 1018347"/>
                <a:gd name="connsiteY280" fmla="*/ 210713 h 684170"/>
                <a:gd name="connsiteX281" fmla="*/ 939606 w 1018347"/>
                <a:gd name="connsiteY281" fmla="*/ 191514 h 684170"/>
                <a:gd name="connsiteX282" fmla="*/ 939606 w 1018347"/>
                <a:gd name="connsiteY282" fmla="*/ 231449 h 68417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Lst>
              <a:rect l="l" t="t" r="r" b="b"/>
              <a:pathLst>
                <a:path w="1018347" h="684170">
                  <a:moveTo>
                    <a:pt x="315587" y="683403"/>
                  </a:moveTo>
                  <a:cubicBezTo>
                    <a:pt x="291026" y="672267"/>
                    <a:pt x="285653" y="663052"/>
                    <a:pt x="287572" y="635405"/>
                  </a:cubicBezTo>
                  <a:cubicBezTo>
                    <a:pt x="288340" y="621197"/>
                    <a:pt x="289107" y="606605"/>
                    <a:pt x="290258" y="590862"/>
                  </a:cubicBezTo>
                  <a:cubicBezTo>
                    <a:pt x="285653" y="590862"/>
                    <a:pt x="281815" y="590862"/>
                    <a:pt x="277977" y="590862"/>
                  </a:cubicBezTo>
                  <a:cubicBezTo>
                    <a:pt x="198152" y="590862"/>
                    <a:pt x="118711" y="590862"/>
                    <a:pt x="38886" y="590862"/>
                  </a:cubicBezTo>
                  <a:cubicBezTo>
                    <a:pt x="11254" y="590862"/>
                    <a:pt x="-1411" y="578190"/>
                    <a:pt x="124" y="550543"/>
                  </a:cubicBezTo>
                  <a:cubicBezTo>
                    <a:pt x="2043" y="509072"/>
                    <a:pt x="3962" y="467986"/>
                    <a:pt x="6649" y="426515"/>
                  </a:cubicBezTo>
                  <a:cubicBezTo>
                    <a:pt x="9335" y="386196"/>
                    <a:pt x="35432" y="355093"/>
                    <a:pt x="74960" y="345493"/>
                  </a:cubicBezTo>
                  <a:cubicBezTo>
                    <a:pt x="92998" y="341269"/>
                    <a:pt x="109884" y="335126"/>
                    <a:pt x="125235" y="322454"/>
                  </a:cubicBezTo>
                  <a:cubicBezTo>
                    <a:pt x="121013" y="322070"/>
                    <a:pt x="116408" y="321302"/>
                    <a:pt x="112187" y="321686"/>
                  </a:cubicBezTo>
                  <a:cubicBezTo>
                    <a:pt x="79566" y="323606"/>
                    <a:pt x="58842" y="318998"/>
                    <a:pt x="51550" y="269848"/>
                  </a:cubicBezTo>
                  <a:cubicBezTo>
                    <a:pt x="47713" y="243352"/>
                    <a:pt x="49247" y="216089"/>
                    <a:pt x="49247" y="188826"/>
                  </a:cubicBezTo>
                  <a:cubicBezTo>
                    <a:pt x="49247" y="173467"/>
                    <a:pt x="49631" y="157723"/>
                    <a:pt x="53085" y="143132"/>
                  </a:cubicBezTo>
                  <a:cubicBezTo>
                    <a:pt x="66901" y="86301"/>
                    <a:pt x="117943" y="50206"/>
                    <a:pt x="177428" y="53278"/>
                  </a:cubicBezTo>
                  <a:cubicBezTo>
                    <a:pt x="231924" y="56350"/>
                    <a:pt x="280280" y="99357"/>
                    <a:pt x="286421" y="155419"/>
                  </a:cubicBezTo>
                  <a:cubicBezTo>
                    <a:pt x="291026" y="196122"/>
                    <a:pt x="291794" y="237209"/>
                    <a:pt x="284885" y="277911"/>
                  </a:cubicBezTo>
                  <a:cubicBezTo>
                    <a:pt x="284118" y="282903"/>
                    <a:pt x="282199" y="287895"/>
                    <a:pt x="280280" y="292503"/>
                  </a:cubicBezTo>
                  <a:cubicBezTo>
                    <a:pt x="272605" y="312470"/>
                    <a:pt x="260324" y="320918"/>
                    <a:pt x="238832" y="321302"/>
                  </a:cubicBezTo>
                  <a:cubicBezTo>
                    <a:pt x="231541" y="321302"/>
                    <a:pt x="224249" y="321302"/>
                    <a:pt x="216957" y="321302"/>
                  </a:cubicBezTo>
                  <a:cubicBezTo>
                    <a:pt x="216573" y="322454"/>
                    <a:pt x="216573" y="323606"/>
                    <a:pt x="216190" y="324758"/>
                  </a:cubicBezTo>
                  <a:cubicBezTo>
                    <a:pt x="227703" y="330134"/>
                    <a:pt x="238832" y="337430"/>
                    <a:pt x="251113" y="340118"/>
                  </a:cubicBezTo>
                  <a:cubicBezTo>
                    <a:pt x="281431" y="347029"/>
                    <a:pt x="308296" y="358165"/>
                    <a:pt x="324798" y="385812"/>
                  </a:cubicBezTo>
                  <a:cubicBezTo>
                    <a:pt x="350127" y="379284"/>
                    <a:pt x="374305" y="374293"/>
                    <a:pt x="398099" y="366997"/>
                  </a:cubicBezTo>
                  <a:cubicBezTo>
                    <a:pt x="414985" y="361621"/>
                    <a:pt x="431104" y="353941"/>
                    <a:pt x="447222" y="346645"/>
                  </a:cubicBezTo>
                  <a:cubicBezTo>
                    <a:pt x="454130" y="343574"/>
                    <a:pt x="454898" y="321302"/>
                    <a:pt x="448374" y="316694"/>
                  </a:cubicBezTo>
                  <a:cubicBezTo>
                    <a:pt x="423044" y="299799"/>
                    <a:pt x="406542" y="276759"/>
                    <a:pt x="399634" y="247192"/>
                  </a:cubicBezTo>
                  <a:cubicBezTo>
                    <a:pt x="399251" y="244888"/>
                    <a:pt x="395413" y="241817"/>
                    <a:pt x="392726" y="241433"/>
                  </a:cubicBezTo>
                  <a:cubicBezTo>
                    <a:pt x="354349" y="234521"/>
                    <a:pt x="337079" y="187674"/>
                    <a:pt x="362792" y="157339"/>
                  </a:cubicBezTo>
                  <a:cubicBezTo>
                    <a:pt x="365095" y="154651"/>
                    <a:pt x="365095" y="149659"/>
                    <a:pt x="365478" y="145820"/>
                  </a:cubicBezTo>
                  <a:cubicBezTo>
                    <a:pt x="367013" y="125852"/>
                    <a:pt x="365478" y="105117"/>
                    <a:pt x="369700" y="85533"/>
                  </a:cubicBezTo>
                  <a:cubicBezTo>
                    <a:pt x="380446" y="35999"/>
                    <a:pt x="424963" y="1440"/>
                    <a:pt x="475621" y="288"/>
                  </a:cubicBezTo>
                  <a:cubicBezTo>
                    <a:pt x="486367" y="-96"/>
                    <a:pt x="496729" y="-96"/>
                    <a:pt x="507475" y="288"/>
                  </a:cubicBezTo>
                  <a:cubicBezTo>
                    <a:pt x="525512" y="672"/>
                    <a:pt x="540863" y="6816"/>
                    <a:pt x="553528" y="19487"/>
                  </a:cubicBezTo>
                  <a:cubicBezTo>
                    <a:pt x="557366" y="23327"/>
                    <a:pt x="560052" y="24479"/>
                    <a:pt x="565809" y="22943"/>
                  </a:cubicBezTo>
                  <a:cubicBezTo>
                    <a:pt x="609559" y="10272"/>
                    <a:pt x="651391" y="41375"/>
                    <a:pt x="652158" y="87069"/>
                  </a:cubicBezTo>
                  <a:cubicBezTo>
                    <a:pt x="652542" y="108189"/>
                    <a:pt x="652158" y="129308"/>
                    <a:pt x="652542" y="150811"/>
                  </a:cubicBezTo>
                  <a:cubicBezTo>
                    <a:pt x="652542" y="155419"/>
                    <a:pt x="654077" y="160027"/>
                    <a:pt x="656380" y="163867"/>
                  </a:cubicBezTo>
                  <a:cubicBezTo>
                    <a:pt x="675569" y="195738"/>
                    <a:pt x="658682" y="234905"/>
                    <a:pt x="622224" y="241817"/>
                  </a:cubicBezTo>
                  <a:cubicBezTo>
                    <a:pt x="616851" y="242969"/>
                    <a:pt x="614165" y="244504"/>
                    <a:pt x="613013" y="250264"/>
                  </a:cubicBezTo>
                  <a:cubicBezTo>
                    <a:pt x="606873" y="276376"/>
                    <a:pt x="592289" y="297495"/>
                    <a:pt x="570414" y="313622"/>
                  </a:cubicBezTo>
                  <a:cubicBezTo>
                    <a:pt x="559668" y="321302"/>
                    <a:pt x="561971" y="342421"/>
                    <a:pt x="573484" y="348949"/>
                  </a:cubicBezTo>
                  <a:cubicBezTo>
                    <a:pt x="603802" y="366229"/>
                    <a:pt x="637575" y="371220"/>
                    <a:pt x="670196" y="380820"/>
                  </a:cubicBezTo>
                  <a:cubicBezTo>
                    <a:pt x="684395" y="385044"/>
                    <a:pt x="694757" y="386580"/>
                    <a:pt x="704735" y="371605"/>
                  </a:cubicBezTo>
                  <a:cubicBezTo>
                    <a:pt x="714713" y="356629"/>
                    <a:pt x="732367" y="350485"/>
                    <a:pt x="750021" y="345109"/>
                  </a:cubicBezTo>
                  <a:cubicBezTo>
                    <a:pt x="764988" y="340886"/>
                    <a:pt x="779572" y="334742"/>
                    <a:pt x="793771" y="328598"/>
                  </a:cubicBezTo>
                  <a:cubicBezTo>
                    <a:pt x="802982" y="324758"/>
                    <a:pt x="802982" y="316694"/>
                    <a:pt x="794539" y="311318"/>
                  </a:cubicBezTo>
                  <a:cubicBezTo>
                    <a:pt x="775734" y="298647"/>
                    <a:pt x="762685" y="281751"/>
                    <a:pt x="755777" y="260248"/>
                  </a:cubicBezTo>
                  <a:cubicBezTo>
                    <a:pt x="754626" y="257176"/>
                    <a:pt x="751172" y="253720"/>
                    <a:pt x="748102" y="253336"/>
                  </a:cubicBezTo>
                  <a:cubicBezTo>
                    <a:pt x="710876" y="244888"/>
                    <a:pt x="701665" y="203034"/>
                    <a:pt x="725459" y="181146"/>
                  </a:cubicBezTo>
                  <a:cubicBezTo>
                    <a:pt x="727762" y="178842"/>
                    <a:pt x="728529" y="173851"/>
                    <a:pt x="728913" y="170011"/>
                  </a:cubicBezTo>
                  <a:cubicBezTo>
                    <a:pt x="730064" y="155035"/>
                    <a:pt x="728913" y="139676"/>
                    <a:pt x="732367" y="125084"/>
                  </a:cubicBezTo>
                  <a:cubicBezTo>
                    <a:pt x="745415" y="70174"/>
                    <a:pt x="802214" y="32543"/>
                    <a:pt x="858629" y="40223"/>
                  </a:cubicBezTo>
                  <a:cubicBezTo>
                    <a:pt x="910055" y="47135"/>
                    <a:pt x="948433" y="79006"/>
                    <a:pt x="959178" y="125084"/>
                  </a:cubicBezTo>
                  <a:cubicBezTo>
                    <a:pt x="962632" y="139676"/>
                    <a:pt x="961481" y="155035"/>
                    <a:pt x="962632" y="170011"/>
                  </a:cubicBezTo>
                  <a:cubicBezTo>
                    <a:pt x="963016" y="174235"/>
                    <a:pt x="964167" y="178842"/>
                    <a:pt x="966853" y="181530"/>
                  </a:cubicBezTo>
                  <a:cubicBezTo>
                    <a:pt x="989880" y="207258"/>
                    <a:pt x="979135" y="243352"/>
                    <a:pt x="945746" y="252568"/>
                  </a:cubicBezTo>
                  <a:cubicBezTo>
                    <a:pt x="942292" y="253720"/>
                    <a:pt x="937687" y="256792"/>
                    <a:pt x="936919" y="260248"/>
                  </a:cubicBezTo>
                  <a:cubicBezTo>
                    <a:pt x="930395" y="282903"/>
                    <a:pt x="916579" y="299415"/>
                    <a:pt x="897390" y="312086"/>
                  </a:cubicBezTo>
                  <a:cubicBezTo>
                    <a:pt x="894320" y="314006"/>
                    <a:pt x="891250" y="318230"/>
                    <a:pt x="891250" y="320918"/>
                  </a:cubicBezTo>
                  <a:cubicBezTo>
                    <a:pt x="891250" y="323990"/>
                    <a:pt x="895088" y="327830"/>
                    <a:pt x="898542" y="328982"/>
                  </a:cubicBezTo>
                  <a:cubicBezTo>
                    <a:pt x="912358" y="334742"/>
                    <a:pt x="926173" y="340886"/>
                    <a:pt x="940373" y="345109"/>
                  </a:cubicBezTo>
                  <a:cubicBezTo>
                    <a:pt x="983740" y="357397"/>
                    <a:pt x="1008301" y="384660"/>
                    <a:pt x="1011372" y="429587"/>
                  </a:cubicBezTo>
                  <a:cubicBezTo>
                    <a:pt x="1014442" y="470674"/>
                    <a:pt x="1016361" y="512144"/>
                    <a:pt x="1018279" y="553615"/>
                  </a:cubicBezTo>
                  <a:cubicBezTo>
                    <a:pt x="1019431" y="578574"/>
                    <a:pt x="1005999" y="591630"/>
                    <a:pt x="981053" y="591630"/>
                  </a:cubicBezTo>
                  <a:cubicBezTo>
                    <a:pt x="901228" y="591630"/>
                    <a:pt x="821019" y="591630"/>
                    <a:pt x="741194" y="591630"/>
                  </a:cubicBezTo>
                  <a:cubicBezTo>
                    <a:pt x="736973" y="591630"/>
                    <a:pt x="733135" y="591630"/>
                    <a:pt x="728146" y="591630"/>
                  </a:cubicBezTo>
                  <a:cubicBezTo>
                    <a:pt x="728913" y="606221"/>
                    <a:pt x="728529" y="619661"/>
                    <a:pt x="730064" y="633101"/>
                  </a:cubicBezTo>
                  <a:cubicBezTo>
                    <a:pt x="732751" y="656908"/>
                    <a:pt x="725843" y="674571"/>
                    <a:pt x="702817" y="684171"/>
                  </a:cubicBezTo>
                  <a:cubicBezTo>
                    <a:pt x="572717" y="683403"/>
                    <a:pt x="444152" y="683403"/>
                    <a:pt x="315587" y="683403"/>
                  </a:cubicBezTo>
                  <a:close/>
                  <a:moveTo>
                    <a:pt x="634504" y="663052"/>
                  </a:moveTo>
                  <a:cubicBezTo>
                    <a:pt x="653309" y="663052"/>
                    <a:pt x="670963" y="663052"/>
                    <a:pt x="688617" y="663052"/>
                  </a:cubicBezTo>
                  <a:cubicBezTo>
                    <a:pt x="703968" y="663052"/>
                    <a:pt x="710492" y="656524"/>
                    <a:pt x="709724" y="640780"/>
                  </a:cubicBezTo>
                  <a:cubicBezTo>
                    <a:pt x="708573" y="620429"/>
                    <a:pt x="706271" y="600078"/>
                    <a:pt x="705119" y="579726"/>
                  </a:cubicBezTo>
                  <a:cubicBezTo>
                    <a:pt x="702049" y="532112"/>
                    <a:pt x="699362" y="484881"/>
                    <a:pt x="697060" y="437267"/>
                  </a:cubicBezTo>
                  <a:cubicBezTo>
                    <a:pt x="695908" y="414611"/>
                    <a:pt x="689001" y="405779"/>
                    <a:pt x="667125" y="400020"/>
                  </a:cubicBezTo>
                  <a:cubicBezTo>
                    <a:pt x="631818" y="391188"/>
                    <a:pt x="595743" y="385044"/>
                    <a:pt x="563506" y="365845"/>
                  </a:cubicBezTo>
                  <a:cubicBezTo>
                    <a:pt x="562739" y="365461"/>
                    <a:pt x="561587" y="365845"/>
                    <a:pt x="560436" y="365845"/>
                  </a:cubicBezTo>
                  <a:cubicBezTo>
                    <a:pt x="556982" y="375828"/>
                    <a:pt x="553144" y="385812"/>
                    <a:pt x="549690" y="395796"/>
                  </a:cubicBezTo>
                  <a:cubicBezTo>
                    <a:pt x="546620" y="405779"/>
                    <a:pt x="539712" y="410003"/>
                    <a:pt x="529734" y="410003"/>
                  </a:cubicBezTo>
                  <a:cubicBezTo>
                    <a:pt x="515534" y="410003"/>
                    <a:pt x="501718" y="410003"/>
                    <a:pt x="487519" y="410003"/>
                  </a:cubicBezTo>
                  <a:cubicBezTo>
                    <a:pt x="477157" y="410003"/>
                    <a:pt x="470249" y="405396"/>
                    <a:pt x="466795" y="395028"/>
                  </a:cubicBezTo>
                  <a:cubicBezTo>
                    <a:pt x="463725" y="385044"/>
                    <a:pt x="459887" y="375445"/>
                    <a:pt x="456817" y="367381"/>
                  </a:cubicBezTo>
                  <a:cubicBezTo>
                    <a:pt x="432639" y="375445"/>
                    <a:pt x="409612" y="383508"/>
                    <a:pt x="386586" y="390804"/>
                  </a:cubicBezTo>
                  <a:cubicBezTo>
                    <a:pt x="373154" y="395028"/>
                    <a:pt x="359338" y="397716"/>
                    <a:pt x="345906" y="401172"/>
                  </a:cubicBezTo>
                  <a:cubicBezTo>
                    <a:pt x="328636" y="405779"/>
                    <a:pt x="320960" y="414611"/>
                    <a:pt x="319809" y="431891"/>
                  </a:cubicBezTo>
                  <a:cubicBezTo>
                    <a:pt x="318658" y="446866"/>
                    <a:pt x="318274" y="461842"/>
                    <a:pt x="317506" y="476817"/>
                  </a:cubicBezTo>
                  <a:cubicBezTo>
                    <a:pt x="315587" y="508688"/>
                    <a:pt x="313669" y="540175"/>
                    <a:pt x="311750" y="572047"/>
                  </a:cubicBezTo>
                  <a:cubicBezTo>
                    <a:pt x="310215" y="595854"/>
                    <a:pt x="308679" y="619661"/>
                    <a:pt x="307528" y="643852"/>
                  </a:cubicBezTo>
                  <a:cubicBezTo>
                    <a:pt x="307145" y="652684"/>
                    <a:pt x="310215" y="661132"/>
                    <a:pt x="319042" y="661900"/>
                  </a:cubicBezTo>
                  <a:cubicBezTo>
                    <a:pt x="338998" y="663436"/>
                    <a:pt x="358954" y="662284"/>
                    <a:pt x="379294" y="662284"/>
                  </a:cubicBezTo>
                  <a:cubicBezTo>
                    <a:pt x="379294" y="640780"/>
                    <a:pt x="379294" y="620045"/>
                    <a:pt x="379294" y="599694"/>
                  </a:cubicBezTo>
                  <a:cubicBezTo>
                    <a:pt x="379294" y="575502"/>
                    <a:pt x="379294" y="550927"/>
                    <a:pt x="379294" y="526736"/>
                  </a:cubicBezTo>
                  <a:cubicBezTo>
                    <a:pt x="379294" y="519824"/>
                    <a:pt x="381597" y="514064"/>
                    <a:pt x="388888" y="513680"/>
                  </a:cubicBezTo>
                  <a:cubicBezTo>
                    <a:pt x="396948" y="513296"/>
                    <a:pt x="399634" y="519440"/>
                    <a:pt x="399634" y="526736"/>
                  </a:cubicBezTo>
                  <a:cubicBezTo>
                    <a:pt x="399634" y="528656"/>
                    <a:pt x="399634" y="530960"/>
                    <a:pt x="399634" y="532880"/>
                  </a:cubicBezTo>
                  <a:cubicBezTo>
                    <a:pt x="399634" y="572047"/>
                    <a:pt x="399634" y="611597"/>
                    <a:pt x="399634" y="650764"/>
                  </a:cubicBezTo>
                  <a:cubicBezTo>
                    <a:pt x="399634" y="654220"/>
                    <a:pt x="399634" y="658060"/>
                    <a:pt x="399634" y="661900"/>
                  </a:cubicBezTo>
                  <a:cubicBezTo>
                    <a:pt x="471784" y="661900"/>
                    <a:pt x="542782" y="661900"/>
                    <a:pt x="614932" y="661900"/>
                  </a:cubicBezTo>
                  <a:cubicBezTo>
                    <a:pt x="614932" y="657676"/>
                    <a:pt x="614932" y="653836"/>
                    <a:pt x="614932" y="650380"/>
                  </a:cubicBezTo>
                  <a:cubicBezTo>
                    <a:pt x="614932" y="610829"/>
                    <a:pt x="614932" y="570894"/>
                    <a:pt x="614932" y="531344"/>
                  </a:cubicBezTo>
                  <a:cubicBezTo>
                    <a:pt x="614932" y="528272"/>
                    <a:pt x="614165" y="524432"/>
                    <a:pt x="615316" y="522128"/>
                  </a:cubicBezTo>
                  <a:cubicBezTo>
                    <a:pt x="617235" y="518672"/>
                    <a:pt x="621072" y="513680"/>
                    <a:pt x="623759" y="514064"/>
                  </a:cubicBezTo>
                  <a:cubicBezTo>
                    <a:pt x="627213" y="514448"/>
                    <a:pt x="631434" y="518288"/>
                    <a:pt x="633737" y="521744"/>
                  </a:cubicBezTo>
                  <a:cubicBezTo>
                    <a:pt x="635272" y="524048"/>
                    <a:pt x="634504" y="528272"/>
                    <a:pt x="634504" y="531728"/>
                  </a:cubicBezTo>
                  <a:cubicBezTo>
                    <a:pt x="634504" y="570894"/>
                    <a:pt x="634504" y="610445"/>
                    <a:pt x="634504" y="649612"/>
                  </a:cubicBezTo>
                  <a:cubicBezTo>
                    <a:pt x="634504" y="653836"/>
                    <a:pt x="634504" y="657676"/>
                    <a:pt x="634504" y="663052"/>
                  </a:cubicBezTo>
                  <a:close/>
                  <a:moveTo>
                    <a:pt x="130224" y="348949"/>
                  </a:moveTo>
                  <a:cubicBezTo>
                    <a:pt x="110268" y="355093"/>
                    <a:pt x="90695" y="360853"/>
                    <a:pt x="71507" y="367765"/>
                  </a:cubicBezTo>
                  <a:cubicBezTo>
                    <a:pt x="48480" y="375828"/>
                    <a:pt x="34280" y="392724"/>
                    <a:pt x="28907" y="416531"/>
                  </a:cubicBezTo>
                  <a:cubicBezTo>
                    <a:pt x="26989" y="424211"/>
                    <a:pt x="26989" y="432275"/>
                    <a:pt x="26605" y="439954"/>
                  </a:cubicBezTo>
                  <a:cubicBezTo>
                    <a:pt x="24302" y="477969"/>
                    <a:pt x="22383" y="515600"/>
                    <a:pt x="20081" y="553615"/>
                  </a:cubicBezTo>
                  <a:cubicBezTo>
                    <a:pt x="19697" y="562447"/>
                    <a:pt x="22000" y="569359"/>
                    <a:pt x="31210" y="570127"/>
                  </a:cubicBezTo>
                  <a:cubicBezTo>
                    <a:pt x="43491" y="570894"/>
                    <a:pt x="56156" y="570511"/>
                    <a:pt x="69588" y="570511"/>
                  </a:cubicBezTo>
                  <a:cubicBezTo>
                    <a:pt x="69588" y="565519"/>
                    <a:pt x="69588" y="562063"/>
                    <a:pt x="69588" y="558223"/>
                  </a:cubicBezTo>
                  <a:cubicBezTo>
                    <a:pt x="69588" y="529040"/>
                    <a:pt x="69588" y="500241"/>
                    <a:pt x="69588" y="471057"/>
                  </a:cubicBezTo>
                  <a:cubicBezTo>
                    <a:pt x="69588" y="463378"/>
                    <a:pt x="69971" y="455698"/>
                    <a:pt x="79949" y="455698"/>
                  </a:cubicBezTo>
                  <a:cubicBezTo>
                    <a:pt x="90311" y="455698"/>
                    <a:pt x="89928" y="463762"/>
                    <a:pt x="89928" y="471442"/>
                  </a:cubicBezTo>
                  <a:cubicBezTo>
                    <a:pt x="89928" y="499473"/>
                    <a:pt x="89928" y="527504"/>
                    <a:pt x="89928" y="555535"/>
                  </a:cubicBezTo>
                  <a:cubicBezTo>
                    <a:pt x="89928" y="560143"/>
                    <a:pt x="89928" y="564751"/>
                    <a:pt x="89928" y="570127"/>
                  </a:cubicBezTo>
                  <a:cubicBezTo>
                    <a:pt x="144040" y="570127"/>
                    <a:pt x="196617" y="570127"/>
                    <a:pt x="250729" y="570127"/>
                  </a:cubicBezTo>
                  <a:cubicBezTo>
                    <a:pt x="250729" y="559759"/>
                    <a:pt x="250729" y="549775"/>
                    <a:pt x="250729" y="540175"/>
                  </a:cubicBezTo>
                  <a:cubicBezTo>
                    <a:pt x="250729" y="515984"/>
                    <a:pt x="250729" y="491793"/>
                    <a:pt x="250729" y="467218"/>
                  </a:cubicBezTo>
                  <a:cubicBezTo>
                    <a:pt x="250729" y="460690"/>
                    <a:pt x="253416" y="455698"/>
                    <a:pt x="260707" y="455698"/>
                  </a:cubicBezTo>
                  <a:cubicBezTo>
                    <a:pt x="267999" y="455698"/>
                    <a:pt x="270686" y="460306"/>
                    <a:pt x="271070" y="467218"/>
                  </a:cubicBezTo>
                  <a:cubicBezTo>
                    <a:pt x="271070" y="469522"/>
                    <a:pt x="271070" y="471825"/>
                    <a:pt x="271070" y="474513"/>
                  </a:cubicBezTo>
                  <a:cubicBezTo>
                    <a:pt x="271070" y="502929"/>
                    <a:pt x="271070" y="531344"/>
                    <a:pt x="271070" y="559759"/>
                  </a:cubicBezTo>
                  <a:cubicBezTo>
                    <a:pt x="271070" y="563215"/>
                    <a:pt x="271453" y="567055"/>
                    <a:pt x="271837" y="570511"/>
                  </a:cubicBezTo>
                  <a:cubicBezTo>
                    <a:pt x="278361" y="570511"/>
                    <a:pt x="283734" y="570511"/>
                    <a:pt x="289491" y="570511"/>
                  </a:cubicBezTo>
                  <a:cubicBezTo>
                    <a:pt x="289875" y="568207"/>
                    <a:pt x="290258" y="566287"/>
                    <a:pt x="290258" y="563983"/>
                  </a:cubicBezTo>
                  <a:cubicBezTo>
                    <a:pt x="292561" y="525584"/>
                    <a:pt x="294096" y="487569"/>
                    <a:pt x="296782" y="449170"/>
                  </a:cubicBezTo>
                  <a:cubicBezTo>
                    <a:pt x="297550" y="436498"/>
                    <a:pt x="298701" y="423827"/>
                    <a:pt x="302539" y="411923"/>
                  </a:cubicBezTo>
                  <a:cubicBezTo>
                    <a:pt x="307145" y="396948"/>
                    <a:pt x="308296" y="395412"/>
                    <a:pt x="296782" y="384276"/>
                  </a:cubicBezTo>
                  <a:cubicBezTo>
                    <a:pt x="291409" y="379284"/>
                    <a:pt x="285269" y="373908"/>
                    <a:pt x="278745" y="371220"/>
                  </a:cubicBezTo>
                  <a:cubicBezTo>
                    <a:pt x="256870" y="363157"/>
                    <a:pt x="234611" y="356245"/>
                    <a:pt x="212352" y="348565"/>
                  </a:cubicBezTo>
                  <a:cubicBezTo>
                    <a:pt x="205060" y="361237"/>
                    <a:pt x="208130" y="384276"/>
                    <a:pt x="181650" y="380436"/>
                  </a:cubicBezTo>
                  <a:cubicBezTo>
                    <a:pt x="181650" y="391572"/>
                    <a:pt x="181650" y="401556"/>
                    <a:pt x="181650" y="411155"/>
                  </a:cubicBezTo>
                  <a:cubicBezTo>
                    <a:pt x="181650" y="418835"/>
                    <a:pt x="180499" y="425363"/>
                    <a:pt x="171288" y="425363"/>
                  </a:cubicBezTo>
                  <a:cubicBezTo>
                    <a:pt x="161694" y="425363"/>
                    <a:pt x="160926" y="418451"/>
                    <a:pt x="160926" y="410771"/>
                  </a:cubicBezTo>
                  <a:cubicBezTo>
                    <a:pt x="160926" y="400788"/>
                    <a:pt x="160926" y="390420"/>
                    <a:pt x="160926" y="379668"/>
                  </a:cubicBezTo>
                  <a:cubicBezTo>
                    <a:pt x="134062" y="384276"/>
                    <a:pt x="137516" y="360469"/>
                    <a:pt x="130224" y="348949"/>
                  </a:cubicBezTo>
                  <a:close/>
                  <a:moveTo>
                    <a:pt x="885493" y="349333"/>
                  </a:moveTo>
                  <a:cubicBezTo>
                    <a:pt x="883958" y="354325"/>
                    <a:pt x="881656" y="360469"/>
                    <a:pt x="879737" y="366613"/>
                  </a:cubicBezTo>
                  <a:cubicBezTo>
                    <a:pt x="876666" y="376596"/>
                    <a:pt x="870142" y="380820"/>
                    <a:pt x="859781" y="380820"/>
                  </a:cubicBezTo>
                  <a:cubicBezTo>
                    <a:pt x="849035" y="380436"/>
                    <a:pt x="838673" y="380820"/>
                    <a:pt x="827927" y="380820"/>
                  </a:cubicBezTo>
                  <a:cubicBezTo>
                    <a:pt x="818333" y="380820"/>
                    <a:pt x="812576" y="376596"/>
                    <a:pt x="809506" y="367381"/>
                  </a:cubicBezTo>
                  <a:cubicBezTo>
                    <a:pt x="807203" y="360853"/>
                    <a:pt x="804901" y="354325"/>
                    <a:pt x="802982" y="349333"/>
                  </a:cubicBezTo>
                  <a:cubicBezTo>
                    <a:pt x="783793" y="355477"/>
                    <a:pt x="766523" y="360853"/>
                    <a:pt x="748870" y="366229"/>
                  </a:cubicBezTo>
                  <a:cubicBezTo>
                    <a:pt x="733135" y="370837"/>
                    <a:pt x="720854" y="380436"/>
                    <a:pt x="711643" y="393492"/>
                  </a:cubicBezTo>
                  <a:cubicBezTo>
                    <a:pt x="709724" y="396180"/>
                    <a:pt x="710108" y="400788"/>
                    <a:pt x="710876" y="404244"/>
                  </a:cubicBezTo>
                  <a:cubicBezTo>
                    <a:pt x="712795" y="412307"/>
                    <a:pt x="716632" y="419603"/>
                    <a:pt x="717400" y="427667"/>
                  </a:cubicBezTo>
                  <a:cubicBezTo>
                    <a:pt x="719319" y="453394"/>
                    <a:pt x="720470" y="479505"/>
                    <a:pt x="722005" y="505232"/>
                  </a:cubicBezTo>
                  <a:cubicBezTo>
                    <a:pt x="723156" y="526352"/>
                    <a:pt x="724308" y="547087"/>
                    <a:pt x="725459" y="567823"/>
                  </a:cubicBezTo>
                  <a:cubicBezTo>
                    <a:pt x="731600" y="567823"/>
                    <a:pt x="736588" y="567823"/>
                    <a:pt x="741961" y="567823"/>
                  </a:cubicBezTo>
                  <a:cubicBezTo>
                    <a:pt x="741961" y="562831"/>
                    <a:pt x="741961" y="558991"/>
                    <a:pt x="741961" y="554767"/>
                  </a:cubicBezTo>
                  <a:cubicBezTo>
                    <a:pt x="741961" y="525200"/>
                    <a:pt x="741961" y="495249"/>
                    <a:pt x="741961" y="465682"/>
                  </a:cubicBezTo>
                  <a:cubicBezTo>
                    <a:pt x="741961" y="459154"/>
                    <a:pt x="744648" y="454162"/>
                    <a:pt x="751939" y="453778"/>
                  </a:cubicBezTo>
                  <a:cubicBezTo>
                    <a:pt x="759231" y="453394"/>
                    <a:pt x="763069" y="458002"/>
                    <a:pt x="763453" y="465298"/>
                  </a:cubicBezTo>
                  <a:cubicBezTo>
                    <a:pt x="763453" y="467602"/>
                    <a:pt x="763453" y="469906"/>
                    <a:pt x="763453" y="472593"/>
                  </a:cubicBezTo>
                  <a:cubicBezTo>
                    <a:pt x="763453" y="501009"/>
                    <a:pt x="763453" y="529424"/>
                    <a:pt x="763453" y="557839"/>
                  </a:cubicBezTo>
                  <a:cubicBezTo>
                    <a:pt x="763453" y="561295"/>
                    <a:pt x="763837" y="565135"/>
                    <a:pt x="763837" y="568591"/>
                  </a:cubicBezTo>
                  <a:cubicBezTo>
                    <a:pt x="817181" y="568591"/>
                    <a:pt x="869375" y="568591"/>
                    <a:pt x="922336" y="568591"/>
                  </a:cubicBezTo>
                  <a:cubicBezTo>
                    <a:pt x="922336" y="563983"/>
                    <a:pt x="922336" y="560527"/>
                    <a:pt x="922336" y="556687"/>
                  </a:cubicBezTo>
                  <a:cubicBezTo>
                    <a:pt x="922336" y="527504"/>
                    <a:pt x="922336" y="498705"/>
                    <a:pt x="922336" y="469522"/>
                  </a:cubicBezTo>
                  <a:cubicBezTo>
                    <a:pt x="922336" y="461458"/>
                    <a:pt x="923487" y="454546"/>
                    <a:pt x="933082" y="454162"/>
                  </a:cubicBezTo>
                  <a:cubicBezTo>
                    <a:pt x="943060" y="453778"/>
                    <a:pt x="943827" y="461458"/>
                    <a:pt x="943827" y="469137"/>
                  </a:cubicBezTo>
                  <a:cubicBezTo>
                    <a:pt x="943827" y="498705"/>
                    <a:pt x="943827" y="527888"/>
                    <a:pt x="943827" y="557455"/>
                  </a:cubicBezTo>
                  <a:cubicBezTo>
                    <a:pt x="943827" y="560911"/>
                    <a:pt x="943827" y="564751"/>
                    <a:pt x="943827" y="568591"/>
                  </a:cubicBezTo>
                  <a:cubicBezTo>
                    <a:pt x="947665" y="568974"/>
                    <a:pt x="949968" y="569359"/>
                    <a:pt x="952270" y="569359"/>
                  </a:cubicBezTo>
                  <a:cubicBezTo>
                    <a:pt x="962632" y="569359"/>
                    <a:pt x="972610" y="569742"/>
                    <a:pt x="982972" y="569359"/>
                  </a:cubicBezTo>
                  <a:cubicBezTo>
                    <a:pt x="992183" y="568974"/>
                    <a:pt x="996021" y="563983"/>
                    <a:pt x="995253" y="554383"/>
                  </a:cubicBezTo>
                  <a:cubicBezTo>
                    <a:pt x="992950" y="512528"/>
                    <a:pt x="990264" y="470674"/>
                    <a:pt x="987961" y="428435"/>
                  </a:cubicBezTo>
                  <a:cubicBezTo>
                    <a:pt x="986426" y="400788"/>
                    <a:pt x="967238" y="375445"/>
                    <a:pt x="941141" y="366997"/>
                  </a:cubicBezTo>
                  <a:cubicBezTo>
                    <a:pt x="923487" y="361237"/>
                    <a:pt x="905066" y="355477"/>
                    <a:pt x="885493" y="349333"/>
                  </a:cubicBezTo>
                  <a:close/>
                  <a:moveTo>
                    <a:pt x="418055" y="151963"/>
                  </a:moveTo>
                  <a:cubicBezTo>
                    <a:pt x="418055" y="176539"/>
                    <a:pt x="418055" y="200730"/>
                    <a:pt x="418055" y="224921"/>
                  </a:cubicBezTo>
                  <a:cubicBezTo>
                    <a:pt x="418439" y="262552"/>
                    <a:pt x="439163" y="292887"/>
                    <a:pt x="473319" y="306711"/>
                  </a:cubicBezTo>
                  <a:cubicBezTo>
                    <a:pt x="531653" y="330518"/>
                    <a:pt x="594976" y="287895"/>
                    <a:pt x="595360" y="225689"/>
                  </a:cubicBezTo>
                  <a:cubicBezTo>
                    <a:pt x="595360" y="203418"/>
                    <a:pt x="595360" y="181146"/>
                    <a:pt x="594976" y="159259"/>
                  </a:cubicBezTo>
                  <a:cubicBezTo>
                    <a:pt x="594976" y="152731"/>
                    <a:pt x="594976" y="146587"/>
                    <a:pt x="594976" y="141212"/>
                  </a:cubicBezTo>
                  <a:cubicBezTo>
                    <a:pt x="581927" y="138140"/>
                    <a:pt x="570030" y="136604"/>
                    <a:pt x="558901" y="132764"/>
                  </a:cubicBezTo>
                  <a:cubicBezTo>
                    <a:pt x="547388" y="128540"/>
                    <a:pt x="537025" y="122396"/>
                    <a:pt x="525896" y="117020"/>
                  </a:cubicBezTo>
                  <a:cubicBezTo>
                    <a:pt x="487135" y="148891"/>
                    <a:pt x="484448" y="149659"/>
                    <a:pt x="418055" y="151963"/>
                  </a:cubicBezTo>
                  <a:close/>
                  <a:moveTo>
                    <a:pt x="387353" y="139676"/>
                  </a:moveTo>
                  <a:cubicBezTo>
                    <a:pt x="391959" y="137372"/>
                    <a:pt x="395797" y="136604"/>
                    <a:pt x="398483" y="133916"/>
                  </a:cubicBezTo>
                  <a:cubicBezTo>
                    <a:pt x="404239" y="127772"/>
                    <a:pt x="411531" y="126620"/>
                    <a:pt x="419207" y="128156"/>
                  </a:cubicBezTo>
                  <a:cubicBezTo>
                    <a:pt x="454898" y="134684"/>
                    <a:pt x="485600" y="125852"/>
                    <a:pt x="510545" y="98205"/>
                  </a:cubicBezTo>
                  <a:cubicBezTo>
                    <a:pt x="519756" y="87837"/>
                    <a:pt x="528583" y="87453"/>
                    <a:pt x="538944" y="96285"/>
                  </a:cubicBezTo>
                  <a:cubicBezTo>
                    <a:pt x="555447" y="109725"/>
                    <a:pt x="574252" y="115868"/>
                    <a:pt x="594976" y="117404"/>
                  </a:cubicBezTo>
                  <a:cubicBezTo>
                    <a:pt x="611478" y="118556"/>
                    <a:pt x="614548" y="120860"/>
                    <a:pt x="617618" y="137372"/>
                  </a:cubicBezTo>
                  <a:cubicBezTo>
                    <a:pt x="621072" y="138140"/>
                    <a:pt x="624526" y="138908"/>
                    <a:pt x="629516" y="139676"/>
                  </a:cubicBezTo>
                  <a:cubicBezTo>
                    <a:pt x="629516" y="122012"/>
                    <a:pt x="629516" y="105117"/>
                    <a:pt x="629516" y="88221"/>
                  </a:cubicBezTo>
                  <a:cubicBezTo>
                    <a:pt x="629131" y="51358"/>
                    <a:pt x="596511" y="30239"/>
                    <a:pt x="563122" y="45215"/>
                  </a:cubicBezTo>
                  <a:cubicBezTo>
                    <a:pt x="554295" y="49054"/>
                    <a:pt x="548923" y="47903"/>
                    <a:pt x="543550" y="39839"/>
                  </a:cubicBezTo>
                  <a:cubicBezTo>
                    <a:pt x="536642" y="29855"/>
                    <a:pt x="527047" y="22559"/>
                    <a:pt x="514383" y="21407"/>
                  </a:cubicBezTo>
                  <a:cubicBezTo>
                    <a:pt x="502102" y="20255"/>
                    <a:pt x="489821" y="19487"/>
                    <a:pt x="477540" y="19871"/>
                  </a:cubicBezTo>
                  <a:cubicBezTo>
                    <a:pt x="453746" y="21023"/>
                    <a:pt x="432639" y="29087"/>
                    <a:pt x="414985" y="45598"/>
                  </a:cubicBezTo>
                  <a:cubicBezTo>
                    <a:pt x="388505" y="70942"/>
                    <a:pt x="383132" y="102429"/>
                    <a:pt x="387353" y="139676"/>
                  </a:cubicBezTo>
                  <a:close/>
                  <a:moveTo>
                    <a:pt x="917347" y="217625"/>
                  </a:moveTo>
                  <a:cubicBezTo>
                    <a:pt x="917347" y="217625"/>
                    <a:pt x="917347" y="217625"/>
                    <a:pt x="917347" y="217625"/>
                  </a:cubicBezTo>
                  <a:cubicBezTo>
                    <a:pt x="917731" y="209178"/>
                    <a:pt x="918498" y="200346"/>
                    <a:pt x="917347" y="191898"/>
                  </a:cubicBezTo>
                  <a:cubicBezTo>
                    <a:pt x="916579" y="186906"/>
                    <a:pt x="914660" y="180762"/>
                    <a:pt x="911206" y="177306"/>
                  </a:cubicBezTo>
                  <a:cubicBezTo>
                    <a:pt x="903147" y="168475"/>
                    <a:pt x="896239" y="159259"/>
                    <a:pt x="895088" y="147355"/>
                  </a:cubicBezTo>
                  <a:cubicBezTo>
                    <a:pt x="894320" y="140828"/>
                    <a:pt x="892017" y="138140"/>
                    <a:pt x="885493" y="139292"/>
                  </a:cubicBezTo>
                  <a:cubicBezTo>
                    <a:pt x="858629" y="144667"/>
                    <a:pt x="831765" y="144667"/>
                    <a:pt x="805284" y="139292"/>
                  </a:cubicBezTo>
                  <a:cubicBezTo>
                    <a:pt x="799911" y="138140"/>
                    <a:pt x="796074" y="139292"/>
                    <a:pt x="795690" y="146203"/>
                  </a:cubicBezTo>
                  <a:cubicBezTo>
                    <a:pt x="794539" y="159643"/>
                    <a:pt x="787631" y="169627"/>
                    <a:pt x="777653" y="178459"/>
                  </a:cubicBezTo>
                  <a:cubicBezTo>
                    <a:pt x="775734" y="179994"/>
                    <a:pt x="773431" y="182682"/>
                    <a:pt x="773431" y="184602"/>
                  </a:cubicBezTo>
                  <a:cubicBezTo>
                    <a:pt x="773431" y="206874"/>
                    <a:pt x="771512" y="229529"/>
                    <a:pt x="774966" y="251032"/>
                  </a:cubicBezTo>
                  <a:cubicBezTo>
                    <a:pt x="780339" y="282519"/>
                    <a:pt x="807971" y="303255"/>
                    <a:pt x="842511" y="304791"/>
                  </a:cubicBezTo>
                  <a:cubicBezTo>
                    <a:pt x="885110" y="306711"/>
                    <a:pt x="920033" y="274456"/>
                    <a:pt x="917731" y="236057"/>
                  </a:cubicBezTo>
                  <a:cubicBezTo>
                    <a:pt x="916963" y="229913"/>
                    <a:pt x="917347" y="223769"/>
                    <a:pt x="917347" y="217625"/>
                  </a:cubicBezTo>
                  <a:close/>
                  <a:moveTo>
                    <a:pt x="230773" y="299031"/>
                  </a:moveTo>
                  <a:cubicBezTo>
                    <a:pt x="249578" y="301719"/>
                    <a:pt x="255719" y="298647"/>
                    <a:pt x="260707" y="283287"/>
                  </a:cubicBezTo>
                  <a:cubicBezTo>
                    <a:pt x="263778" y="273303"/>
                    <a:pt x="266464" y="262552"/>
                    <a:pt x="266848" y="252184"/>
                  </a:cubicBezTo>
                  <a:cubicBezTo>
                    <a:pt x="267616" y="225689"/>
                    <a:pt x="267232" y="198810"/>
                    <a:pt x="266848" y="172315"/>
                  </a:cubicBezTo>
                  <a:cubicBezTo>
                    <a:pt x="266080" y="118172"/>
                    <a:pt x="220795" y="73630"/>
                    <a:pt x="167834" y="74014"/>
                  </a:cubicBezTo>
                  <a:cubicBezTo>
                    <a:pt x="114489" y="74398"/>
                    <a:pt x="69588" y="118556"/>
                    <a:pt x="68820" y="172699"/>
                  </a:cubicBezTo>
                  <a:cubicBezTo>
                    <a:pt x="68436" y="198810"/>
                    <a:pt x="68053" y="224537"/>
                    <a:pt x="69204" y="250648"/>
                  </a:cubicBezTo>
                  <a:cubicBezTo>
                    <a:pt x="69588" y="261784"/>
                    <a:pt x="71890" y="272920"/>
                    <a:pt x="75344" y="283671"/>
                  </a:cubicBezTo>
                  <a:cubicBezTo>
                    <a:pt x="80717" y="300183"/>
                    <a:pt x="91079" y="304407"/>
                    <a:pt x="108733" y="299415"/>
                  </a:cubicBezTo>
                  <a:cubicBezTo>
                    <a:pt x="102976" y="290199"/>
                    <a:pt x="96452" y="281751"/>
                    <a:pt x="91463" y="272152"/>
                  </a:cubicBezTo>
                  <a:cubicBezTo>
                    <a:pt x="79182" y="247576"/>
                    <a:pt x="82636" y="220697"/>
                    <a:pt x="83787" y="194586"/>
                  </a:cubicBezTo>
                  <a:cubicBezTo>
                    <a:pt x="84171" y="185754"/>
                    <a:pt x="91079" y="179610"/>
                    <a:pt x="100673" y="179610"/>
                  </a:cubicBezTo>
                  <a:cubicBezTo>
                    <a:pt x="123316" y="179226"/>
                    <a:pt x="142121" y="171163"/>
                    <a:pt x="157472" y="153883"/>
                  </a:cubicBezTo>
                  <a:cubicBezTo>
                    <a:pt x="165148" y="145435"/>
                    <a:pt x="178196" y="144667"/>
                    <a:pt x="185872" y="153115"/>
                  </a:cubicBezTo>
                  <a:cubicBezTo>
                    <a:pt x="200839" y="170011"/>
                    <a:pt x="218876" y="178459"/>
                    <a:pt x="241519" y="179610"/>
                  </a:cubicBezTo>
                  <a:cubicBezTo>
                    <a:pt x="251113" y="179994"/>
                    <a:pt x="258021" y="186138"/>
                    <a:pt x="258021" y="196122"/>
                  </a:cubicBezTo>
                  <a:cubicBezTo>
                    <a:pt x="258405" y="213401"/>
                    <a:pt x="258405" y="231065"/>
                    <a:pt x="257254" y="248344"/>
                  </a:cubicBezTo>
                  <a:cubicBezTo>
                    <a:pt x="255335" y="267544"/>
                    <a:pt x="244973" y="283671"/>
                    <a:pt x="230773" y="299031"/>
                  </a:cubicBezTo>
                  <a:close/>
                  <a:moveTo>
                    <a:pt x="174358" y="172315"/>
                  </a:moveTo>
                  <a:cubicBezTo>
                    <a:pt x="158240" y="181146"/>
                    <a:pt x="144040" y="189594"/>
                    <a:pt x="129073" y="196506"/>
                  </a:cubicBezTo>
                  <a:cubicBezTo>
                    <a:pt x="121397" y="199962"/>
                    <a:pt x="109117" y="198810"/>
                    <a:pt x="105662" y="203802"/>
                  </a:cubicBezTo>
                  <a:cubicBezTo>
                    <a:pt x="101441" y="210713"/>
                    <a:pt x="104511" y="221465"/>
                    <a:pt x="104511" y="230681"/>
                  </a:cubicBezTo>
                  <a:cubicBezTo>
                    <a:pt x="104511" y="231065"/>
                    <a:pt x="104511" y="231449"/>
                    <a:pt x="104511" y="231833"/>
                  </a:cubicBezTo>
                  <a:cubicBezTo>
                    <a:pt x="106046" y="263320"/>
                    <a:pt x="124084" y="288279"/>
                    <a:pt x="151715" y="297111"/>
                  </a:cubicBezTo>
                  <a:cubicBezTo>
                    <a:pt x="177812" y="305559"/>
                    <a:pt x="206212" y="295959"/>
                    <a:pt x="223865" y="273303"/>
                  </a:cubicBezTo>
                  <a:cubicBezTo>
                    <a:pt x="239984" y="252184"/>
                    <a:pt x="237297" y="227609"/>
                    <a:pt x="236914" y="203418"/>
                  </a:cubicBezTo>
                  <a:cubicBezTo>
                    <a:pt x="236914" y="201882"/>
                    <a:pt x="233459" y="199194"/>
                    <a:pt x="231541" y="198810"/>
                  </a:cubicBezTo>
                  <a:cubicBezTo>
                    <a:pt x="207363" y="198042"/>
                    <a:pt x="188558" y="187290"/>
                    <a:pt x="174358" y="172315"/>
                  </a:cubicBezTo>
                  <a:close/>
                  <a:moveTo>
                    <a:pt x="940373" y="168091"/>
                  </a:moveTo>
                  <a:cubicBezTo>
                    <a:pt x="947281" y="128156"/>
                    <a:pt x="931930" y="93981"/>
                    <a:pt x="898925" y="74014"/>
                  </a:cubicBezTo>
                  <a:cubicBezTo>
                    <a:pt x="864386" y="52894"/>
                    <a:pt x="818716" y="54814"/>
                    <a:pt x="786096" y="79006"/>
                  </a:cubicBezTo>
                  <a:cubicBezTo>
                    <a:pt x="757696" y="99741"/>
                    <a:pt x="743113" y="137372"/>
                    <a:pt x="751172" y="168091"/>
                  </a:cubicBezTo>
                  <a:cubicBezTo>
                    <a:pt x="764221" y="166555"/>
                    <a:pt x="773431" y="156187"/>
                    <a:pt x="774966" y="141980"/>
                  </a:cubicBezTo>
                  <a:cubicBezTo>
                    <a:pt x="776885" y="125084"/>
                    <a:pt x="790701" y="114332"/>
                    <a:pt x="807203" y="118172"/>
                  </a:cubicBezTo>
                  <a:cubicBezTo>
                    <a:pt x="830613" y="123164"/>
                    <a:pt x="854024" y="123164"/>
                    <a:pt x="877434" y="119324"/>
                  </a:cubicBezTo>
                  <a:cubicBezTo>
                    <a:pt x="902763" y="115484"/>
                    <a:pt x="911974" y="121628"/>
                    <a:pt x="916195" y="146587"/>
                  </a:cubicBezTo>
                  <a:cubicBezTo>
                    <a:pt x="918114" y="157339"/>
                    <a:pt x="928476" y="166939"/>
                    <a:pt x="940373" y="168091"/>
                  </a:cubicBezTo>
                  <a:close/>
                  <a:moveTo>
                    <a:pt x="542398" y="328214"/>
                  </a:moveTo>
                  <a:cubicBezTo>
                    <a:pt x="518988" y="336278"/>
                    <a:pt x="495962" y="335510"/>
                    <a:pt x="472552" y="329366"/>
                  </a:cubicBezTo>
                  <a:cubicBezTo>
                    <a:pt x="470249" y="351253"/>
                    <a:pt x="480994" y="368149"/>
                    <a:pt x="486367" y="385812"/>
                  </a:cubicBezTo>
                  <a:cubicBezTo>
                    <a:pt x="486751" y="387348"/>
                    <a:pt x="490972" y="388500"/>
                    <a:pt x="493275" y="388500"/>
                  </a:cubicBezTo>
                  <a:cubicBezTo>
                    <a:pt x="503254" y="388884"/>
                    <a:pt x="513232" y="388884"/>
                    <a:pt x="522826" y="388500"/>
                  </a:cubicBezTo>
                  <a:cubicBezTo>
                    <a:pt x="525512" y="388500"/>
                    <a:pt x="529734" y="386964"/>
                    <a:pt x="530501" y="385044"/>
                  </a:cubicBezTo>
                  <a:cubicBezTo>
                    <a:pt x="535874" y="366613"/>
                    <a:pt x="547388" y="349717"/>
                    <a:pt x="542398" y="328214"/>
                  </a:cubicBezTo>
                  <a:close/>
                  <a:moveTo>
                    <a:pt x="145575" y="320150"/>
                  </a:moveTo>
                  <a:cubicBezTo>
                    <a:pt x="147494" y="327446"/>
                    <a:pt x="149029" y="334358"/>
                    <a:pt x="150948" y="340886"/>
                  </a:cubicBezTo>
                  <a:cubicBezTo>
                    <a:pt x="157088" y="359317"/>
                    <a:pt x="157088" y="359317"/>
                    <a:pt x="176661" y="358933"/>
                  </a:cubicBezTo>
                  <a:cubicBezTo>
                    <a:pt x="180115" y="358933"/>
                    <a:pt x="185872" y="358165"/>
                    <a:pt x="186255" y="356245"/>
                  </a:cubicBezTo>
                  <a:cubicBezTo>
                    <a:pt x="190477" y="343957"/>
                    <a:pt x="197768" y="332438"/>
                    <a:pt x="196234" y="320150"/>
                  </a:cubicBezTo>
                  <a:cubicBezTo>
                    <a:pt x="179731" y="320150"/>
                    <a:pt x="163996" y="320150"/>
                    <a:pt x="145575" y="320150"/>
                  </a:cubicBezTo>
                  <a:close/>
                  <a:moveTo>
                    <a:pt x="819100" y="324758"/>
                  </a:moveTo>
                  <a:cubicBezTo>
                    <a:pt x="821787" y="333206"/>
                    <a:pt x="824473" y="341654"/>
                    <a:pt x="827543" y="350101"/>
                  </a:cubicBezTo>
                  <a:cubicBezTo>
                    <a:pt x="828694" y="353173"/>
                    <a:pt x="830997" y="358165"/>
                    <a:pt x="833300" y="358549"/>
                  </a:cubicBezTo>
                  <a:cubicBezTo>
                    <a:pt x="842127" y="358933"/>
                    <a:pt x="854791" y="361237"/>
                    <a:pt x="858629" y="356629"/>
                  </a:cubicBezTo>
                  <a:cubicBezTo>
                    <a:pt x="865537" y="348565"/>
                    <a:pt x="867072" y="335510"/>
                    <a:pt x="871294" y="324758"/>
                  </a:cubicBezTo>
                  <a:cubicBezTo>
                    <a:pt x="852489" y="324758"/>
                    <a:pt x="836754" y="324758"/>
                    <a:pt x="819100" y="324758"/>
                  </a:cubicBezTo>
                  <a:close/>
                  <a:moveTo>
                    <a:pt x="396180" y="220697"/>
                  </a:moveTo>
                  <a:cubicBezTo>
                    <a:pt x="396180" y="200346"/>
                    <a:pt x="396180" y="180379"/>
                    <a:pt x="396180" y="160411"/>
                  </a:cubicBezTo>
                  <a:cubicBezTo>
                    <a:pt x="378910" y="165019"/>
                    <a:pt x="370083" y="175003"/>
                    <a:pt x="370467" y="190746"/>
                  </a:cubicBezTo>
                  <a:cubicBezTo>
                    <a:pt x="370467" y="206106"/>
                    <a:pt x="379678" y="217241"/>
                    <a:pt x="396180" y="220697"/>
                  </a:cubicBezTo>
                  <a:close/>
                  <a:moveTo>
                    <a:pt x="616851" y="220313"/>
                  </a:moveTo>
                  <a:cubicBezTo>
                    <a:pt x="632586" y="218009"/>
                    <a:pt x="643715" y="205722"/>
                    <a:pt x="643331" y="190362"/>
                  </a:cubicBezTo>
                  <a:cubicBezTo>
                    <a:pt x="643331" y="174619"/>
                    <a:pt x="632586" y="162715"/>
                    <a:pt x="616851" y="161179"/>
                  </a:cubicBezTo>
                  <a:cubicBezTo>
                    <a:pt x="616851" y="180762"/>
                    <a:pt x="616851" y="200730"/>
                    <a:pt x="616851" y="220313"/>
                  </a:cubicBezTo>
                  <a:close/>
                  <a:moveTo>
                    <a:pt x="750405" y="191130"/>
                  </a:moveTo>
                  <a:cubicBezTo>
                    <a:pt x="737740" y="192282"/>
                    <a:pt x="731216" y="199962"/>
                    <a:pt x="731983" y="212249"/>
                  </a:cubicBezTo>
                  <a:cubicBezTo>
                    <a:pt x="732367" y="223385"/>
                    <a:pt x="739659" y="230297"/>
                    <a:pt x="750405" y="230681"/>
                  </a:cubicBezTo>
                  <a:cubicBezTo>
                    <a:pt x="750405" y="217625"/>
                    <a:pt x="750405" y="204186"/>
                    <a:pt x="750405" y="191130"/>
                  </a:cubicBezTo>
                  <a:close/>
                  <a:moveTo>
                    <a:pt x="939606" y="231449"/>
                  </a:moveTo>
                  <a:cubicBezTo>
                    <a:pt x="951887" y="229145"/>
                    <a:pt x="958027" y="221849"/>
                    <a:pt x="957643" y="210713"/>
                  </a:cubicBezTo>
                  <a:cubicBezTo>
                    <a:pt x="957643" y="199578"/>
                    <a:pt x="951502" y="193050"/>
                    <a:pt x="939606" y="191514"/>
                  </a:cubicBezTo>
                  <a:cubicBezTo>
                    <a:pt x="939606" y="204570"/>
                    <a:pt x="939606" y="218009"/>
                    <a:pt x="939606" y="231449"/>
                  </a:cubicBezTo>
                  <a:close/>
                </a:path>
              </a:pathLst>
            </a:custGeom>
            <a:grpFill/>
            <a:ln w="3834" cap="flat">
              <a:noFill/>
              <a:prstDash val="solid"/>
              <a:miter/>
            </a:ln>
          </p:spPr>
          <p:txBody>
            <a:bodyPr rtlCol="0" anchor="ctr"/>
            <a:lstStyle/>
            <a:p>
              <a:endParaRPr lang="en-US" dirty="0"/>
            </a:p>
          </p:txBody>
        </p:sp>
        <p:sp>
          <p:nvSpPr>
            <p:cNvPr id="36" name="Freeform 290">
              <a:extLst>
                <a:ext uri="{FF2B5EF4-FFF2-40B4-BE49-F238E27FC236}">
                  <a16:creationId xmlns:a16="http://schemas.microsoft.com/office/drawing/2014/main" id="{1E14475E-9C7C-3F40-F6D9-B115727CC6C9}"/>
                </a:ext>
              </a:extLst>
            </p:cNvPr>
            <p:cNvSpPr/>
            <p:nvPr userDrawn="1"/>
          </p:nvSpPr>
          <p:spPr>
            <a:xfrm>
              <a:off x="8141304" y="5055580"/>
              <a:ext cx="996567" cy="387648"/>
            </a:xfrm>
            <a:custGeom>
              <a:avLst/>
              <a:gdLst>
                <a:gd name="connsiteX0" fmla="*/ 714973 w 996567"/>
                <a:gd name="connsiteY0" fmla="*/ 124041 h 387648"/>
                <a:gd name="connsiteX1" fmla="*/ 929503 w 996567"/>
                <a:gd name="connsiteY1" fmla="*/ 124041 h 387648"/>
                <a:gd name="connsiteX2" fmla="*/ 972102 w 996567"/>
                <a:gd name="connsiteY2" fmla="*/ 136328 h 387648"/>
                <a:gd name="connsiteX3" fmla="*/ 996280 w 996567"/>
                <a:gd name="connsiteY3" fmla="*/ 182791 h 387648"/>
                <a:gd name="connsiteX4" fmla="*/ 996280 w 996567"/>
                <a:gd name="connsiteY4" fmla="*/ 273028 h 387648"/>
                <a:gd name="connsiteX5" fmla="*/ 939481 w 996567"/>
                <a:gd name="connsiteY5" fmla="*/ 330626 h 387648"/>
                <a:gd name="connsiteX6" fmla="*/ 889207 w 996567"/>
                <a:gd name="connsiteY6" fmla="*/ 331394 h 387648"/>
                <a:gd name="connsiteX7" fmla="*/ 875007 w 996567"/>
                <a:gd name="connsiteY7" fmla="*/ 339074 h 387648"/>
                <a:gd name="connsiteX8" fmla="*/ 849294 w 996567"/>
                <a:gd name="connsiteY8" fmla="*/ 377089 h 387648"/>
                <a:gd name="connsiteX9" fmla="*/ 820128 w 996567"/>
                <a:gd name="connsiteY9" fmla="*/ 377089 h 387648"/>
                <a:gd name="connsiteX10" fmla="*/ 794414 w 996567"/>
                <a:gd name="connsiteY10" fmla="*/ 339074 h 387648"/>
                <a:gd name="connsiteX11" fmla="*/ 780599 w 996567"/>
                <a:gd name="connsiteY11" fmla="*/ 331394 h 387648"/>
                <a:gd name="connsiteX12" fmla="*/ 743756 w 996567"/>
                <a:gd name="connsiteY12" fmla="*/ 331010 h 387648"/>
                <a:gd name="connsiteX13" fmla="*/ 671606 w 996567"/>
                <a:gd name="connsiteY13" fmla="*/ 269188 h 387648"/>
                <a:gd name="connsiteX14" fmla="*/ 572208 w 996567"/>
                <a:gd name="connsiteY14" fmla="*/ 275716 h 387648"/>
                <a:gd name="connsiteX15" fmla="*/ 549566 w 996567"/>
                <a:gd name="connsiteY15" fmla="*/ 288004 h 387648"/>
                <a:gd name="connsiteX16" fmla="*/ 515410 w 996567"/>
                <a:gd name="connsiteY16" fmla="*/ 340226 h 387648"/>
                <a:gd name="connsiteX17" fmla="*/ 481638 w 996567"/>
                <a:gd name="connsiteY17" fmla="*/ 340610 h 387648"/>
                <a:gd name="connsiteX18" fmla="*/ 447866 w 996567"/>
                <a:gd name="connsiteY18" fmla="*/ 289156 h 387648"/>
                <a:gd name="connsiteX19" fmla="*/ 422536 w 996567"/>
                <a:gd name="connsiteY19" fmla="*/ 275716 h 387648"/>
                <a:gd name="connsiteX20" fmla="*/ 380321 w 996567"/>
                <a:gd name="connsiteY20" fmla="*/ 275716 h 387648"/>
                <a:gd name="connsiteX21" fmla="*/ 324674 w 996567"/>
                <a:gd name="connsiteY21" fmla="*/ 271876 h 387648"/>
                <a:gd name="connsiteX22" fmla="*/ 322755 w 996567"/>
                <a:gd name="connsiteY22" fmla="*/ 284164 h 387648"/>
                <a:gd name="connsiteX23" fmla="*/ 263654 w 996567"/>
                <a:gd name="connsiteY23" fmla="*/ 331778 h 387648"/>
                <a:gd name="connsiteX24" fmla="*/ 217601 w 996567"/>
                <a:gd name="connsiteY24" fmla="*/ 331778 h 387648"/>
                <a:gd name="connsiteX25" fmla="*/ 201482 w 996567"/>
                <a:gd name="connsiteY25" fmla="*/ 340226 h 387648"/>
                <a:gd name="connsiteX26" fmla="*/ 176537 w 996567"/>
                <a:gd name="connsiteY26" fmla="*/ 377857 h 387648"/>
                <a:gd name="connsiteX27" fmla="*/ 147370 w 996567"/>
                <a:gd name="connsiteY27" fmla="*/ 377857 h 387648"/>
                <a:gd name="connsiteX28" fmla="*/ 123192 w 996567"/>
                <a:gd name="connsiteY28" fmla="*/ 340994 h 387648"/>
                <a:gd name="connsiteX29" fmla="*/ 106690 w 996567"/>
                <a:gd name="connsiteY29" fmla="*/ 331778 h 387648"/>
                <a:gd name="connsiteX30" fmla="*/ 62556 w 996567"/>
                <a:gd name="connsiteY30" fmla="*/ 331778 h 387648"/>
                <a:gd name="connsiteX31" fmla="*/ 0 w 996567"/>
                <a:gd name="connsiteY31" fmla="*/ 268804 h 387648"/>
                <a:gd name="connsiteX32" fmla="*/ 0 w 996567"/>
                <a:gd name="connsiteY32" fmla="*/ 186631 h 387648"/>
                <a:gd name="connsiteX33" fmla="*/ 61020 w 996567"/>
                <a:gd name="connsiteY33" fmla="*/ 124809 h 387648"/>
                <a:gd name="connsiteX34" fmla="*/ 276318 w 996567"/>
                <a:gd name="connsiteY34" fmla="*/ 125577 h 387648"/>
                <a:gd name="connsiteX35" fmla="*/ 280539 w 996567"/>
                <a:gd name="connsiteY35" fmla="*/ 124809 h 387648"/>
                <a:gd name="connsiteX36" fmla="*/ 280539 w 996567"/>
                <a:gd name="connsiteY36" fmla="*/ 85258 h 387648"/>
                <a:gd name="connsiteX37" fmla="*/ 365738 w 996567"/>
                <a:gd name="connsiteY37" fmla="*/ 12 h 387648"/>
                <a:gd name="connsiteX38" fmla="*/ 632461 w 996567"/>
                <a:gd name="connsiteY38" fmla="*/ 396 h 387648"/>
                <a:gd name="connsiteX39" fmla="*/ 716124 w 996567"/>
                <a:gd name="connsiteY39" fmla="*/ 84490 h 387648"/>
                <a:gd name="connsiteX40" fmla="*/ 714973 w 996567"/>
                <a:gd name="connsiteY40" fmla="*/ 124041 h 387648"/>
                <a:gd name="connsiteX41" fmla="*/ 497372 w 996567"/>
                <a:gd name="connsiteY41" fmla="*/ 329858 h 387648"/>
                <a:gd name="connsiteX42" fmla="*/ 533064 w 996567"/>
                <a:gd name="connsiteY42" fmla="*/ 275332 h 387648"/>
                <a:gd name="connsiteX43" fmla="*/ 568755 w 996567"/>
                <a:gd name="connsiteY43" fmla="*/ 256133 h 387648"/>
                <a:gd name="connsiteX44" fmla="*/ 635531 w 996567"/>
                <a:gd name="connsiteY44" fmla="*/ 256133 h 387648"/>
                <a:gd name="connsiteX45" fmla="*/ 694249 w 996567"/>
                <a:gd name="connsiteY45" fmla="*/ 196614 h 387648"/>
                <a:gd name="connsiteX46" fmla="*/ 694633 w 996567"/>
                <a:gd name="connsiteY46" fmla="*/ 84874 h 387648"/>
                <a:gd name="connsiteX47" fmla="*/ 630543 w 996567"/>
                <a:gd name="connsiteY47" fmla="*/ 20748 h 387648"/>
                <a:gd name="connsiteX48" fmla="*/ 363051 w 996567"/>
                <a:gd name="connsiteY48" fmla="*/ 20748 h 387648"/>
                <a:gd name="connsiteX49" fmla="*/ 299345 w 996567"/>
                <a:gd name="connsiteY49" fmla="*/ 84106 h 387648"/>
                <a:gd name="connsiteX50" fmla="*/ 299728 w 996567"/>
                <a:gd name="connsiteY50" fmla="*/ 194695 h 387648"/>
                <a:gd name="connsiteX51" fmla="*/ 361516 w 996567"/>
                <a:gd name="connsiteY51" fmla="*/ 256133 h 387648"/>
                <a:gd name="connsiteX52" fmla="*/ 422920 w 996567"/>
                <a:gd name="connsiteY52" fmla="*/ 256133 h 387648"/>
                <a:gd name="connsiteX53" fmla="*/ 462065 w 996567"/>
                <a:gd name="connsiteY53" fmla="*/ 277252 h 387648"/>
                <a:gd name="connsiteX54" fmla="*/ 497372 w 996567"/>
                <a:gd name="connsiteY54" fmla="*/ 329858 h 387648"/>
                <a:gd name="connsiteX55" fmla="*/ 833943 w 996567"/>
                <a:gd name="connsiteY55" fmla="*/ 362881 h 387648"/>
                <a:gd name="connsiteX56" fmla="*/ 857354 w 996567"/>
                <a:gd name="connsiteY56" fmla="*/ 327554 h 387648"/>
                <a:gd name="connsiteX57" fmla="*/ 886520 w 996567"/>
                <a:gd name="connsiteY57" fmla="*/ 311811 h 387648"/>
                <a:gd name="connsiteX58" fmla="*/ 933725 w 996567"/>
                <a:gd name="connsiteY58" fmla="*/ 311811 h 387648"/>
                <a:gd name="connsiteX59" fmla="*/ 975940 w 996567"/>
                <a:gd name="connsiteY59" fmla="*/ 268804 h 387648"/>
                <a:gd name="connsiteX60" fmla="*/ 975940 w 996567"/>
                <a:gd name="connsiteY60" fmla="*/ 188935 h 387648"/>
                <a:gd name="connsiteX61" fmla="*/ 930654 w 996567"/>
                <a:gd name="connsiteY61" fmla="*/ 144008 h 387648"/>
                <a:gd name="connsiteX62" fmla="*/ 738000 w 996567"/>
                <a:gd name="connsiteY62" fmla="*/ 144008 h 387648"/>
                <a:gd name="connsiteX63" fmla="*/ 725718 w 996567"/>
                <a:gd name="connsiteY63" fmla="*/ 144776 h 387648"/>
                <a:gd name="connsiteX64" fmla="*/ 715740 w 996567"/>
                <a:gd name="connsiteY64" fmla="*/ 156680 h 387648"/>
                <a:gd name="connsiteX65" fmla="*/ 715740 w 996567"/>
                <a:gd name="connsiteY65" fmla="*/ 201606 h 387648"/>
                <a:gd name="connsiteX66" fmla="*/ 697703 w 996567"/>
                <a:gd name="connsiteY66" fmla="*/ 248453 h 387648"/>
                <a:gd name="connsiteX67" fmla="*/ 693482 w 996567"/>
                <a:gd name="connsiteY67" fmla="*/ 254980 h 387648"/>
                <a:gd name="connsiteX68" fmla="*/ 737232 w 996567"/>
                <a:gd name="connsiteY68" fmla="*/ 311427 h 387648"/>
                <a:gd name="connsiteX69" fmla="*/ 782517 w 996567"/>
                <a:gd name="connsiteY69" fmla="*/ 311427 h 387648"/>
                <a:gd name="connsiteX70" fmla="*/ 812068 w 996567"/>
                <a:gd name="connsiteY70" fmla="*/ 327554 h 387648"/>
                <a:gd name="connsiteX71" fmla="*/ 833943 w 996567"/>
                <a:gd name="connsiteY71" fmla="*/ 362881 h 387648"/>
                <a:gd name="connsiteX72" fmla="*/ 160802 w 996567"/>
                <a:gd name="connsiteY72" fmla="*/ 362497 h 387648"/>
                <a:gd name="connsiteX73" fmla="*/ 177688 w 996567"/>
                <a:gd name="connsiteY73" fmla="*/ 336386 h 387648"/>
                <a:gd name="connsiteX74" fmla="*/ 224125 w 996567"/>
                <a:gd name="connsiteY74" fmla="*/ 311043 h 387648"/>
                <a:gd name="connsiteX75" fmla="*/ 270945 w 996567"/>
                <a:gd name="connsiteY75" fmla="*/ 309507 h 387648"/>
                <a:gd name="connsiteX76" fmla="*/ 294739 w 996567"/>
                <a:gd name="connsiteY76" fmla="*/ 245381 h 387648"/>
                <a:gd name="connsiteX77" fmla="*/ 281691 w 996567"/>
                <a:gd name="connsiteY77" fmla="*/ 218118 h 387648"/>
                <a:gd name="connsiteX78" fmla="*/ 278237 w 996567"/>
                <a:gd name="connsiteY78" fmla="*/ 161287 h 387648"/>
                <a:gd name="connsiteX79" fmla="*/ 261351 w 996567"/>
                <a:gd name="connsiteY79" fmla="*/ 144392 h 387648"/>
                <a:gd name="connsiteX80" fmla="*/ 59485 w 996567"/>
                <a:gd name="connsiteY80" fmla="*/ 144392 h 387648"/>
                <a:gd name="connsiteX81" fmla="*/ 18805 w 996567"/>
                <a:gd name="connsiteY81" fmla="*/ 186631 h 387648"/>
                <a:gd name="connsiteX82" fmla="*/ 18805 w 996567"/>
                <a:gd name="connsiteY82" fmla="*/ 268804 h 387648"/>
                <a:gd name="connsiteX83" fmla="*/ 61404 w 996567"/>
                <a:gd name="connsiteY83" fmla="*/ 311811 h 387648"/>
                <a:gd name="connsiteX84" fmla="*/ 109376 w 996567"/>
                <a:gd name="connsiteY84" fmla="*/ 311811 h 387648"/>
                <a:gd name="connsiteX85" fmla="*/ 135856 w 996567"/>
                <a:gd name="connsiteY85" fmla="*/ 326018 h 387648"/>
                <a:gd name="connsiteX86" fmla="*/ 160802 w 996567"/>
                <a:gd name="connsiteY86" fmla="*/ 362497 h 38764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Lst>
              <a:rect l="l" t="t" r="r" b="b"/>
              <a:pathLst>
                <a:path w="996567" h="387648">
                  <a:moveTo>
                    <a:pt x="714973" y="124041"/>
                  </a:moveTo>
                  <a:cubicBezTo>
                    <a:pt x="787122" y="124041"/>
                    <a:pt x="858121" y="124041"/>
                    <a:pt x="929503" y="124041"/>
                  </a:cubicBezTo>
                  <a:cubicBezTo>
                    <a:pt x="944854" y="124041"/>
                    <a:pt x="959438" y="126729"/>
                    <a:pt x="972102" y="136328"/>
                  </a:cubicBezTo>
                  <a:cubicBezTo>
                    <a:pt x="987453" y="148232"/>
                    <a:pt x="995896" y="163591"/>
                    <a:pt x="996280" y="182791"/>
                  </a:cubicBezTo>
                  <a:cubicBezTo>
                    <a:pt x="996664" y="212742"/>
                    <a:pt x="996664" y="243077"/>
                    <a:pt x="996280" y="273028"/>
                  </a:cubicBezTo>
                  <a:cubicBezTo>
                    <a:pt x="995896" y="304515"/>
                    <a:pt x="970951" y="329474"/>
                    <a:pt x="939481" y="330626"/>
                  </a:cubicBezTo>
                  <a:cubicBezTo>
                    <a:pt x="922595" y="331394"/>
                    <a:pt x="906093" y="330242"/>
                    <a:pt x="889207" y="331394"/>
                  </a:cubicBezTo>
                  <a:cubicBezTo>
                    <a:pt x="884218" y="331778"/>
                    <a:pt x="878077" y="334850"/>
                    <a:pt x="875007" y="339074"/>
                  </a:cubicBezTo>
                  <a:cubicBezTo>
                    <a:pt x="865796" y="351362"/>
                    <a:pt x="857737" y="364417"/>
                    <a:pt x="849294" y="377089"/>
                  </a:cubicBezTo>
                  <a:cubicBezTo>
                    <a:pt x="840467" y="390144"/>
                    <a:pt x="828954" y="390144"/>
                    <a:pt x="820128" y="377089"/>
                  </a:cubicBezTo>
                  <a:cubicBezTo>
                    <a:pt x="811301" y="364417"/>
                    <a:pt x="803625" y="350978"/>
                    <a:pt x="794414" y="339074"/>
                  </a:cubicBezTo>
                  <a:cubicBezTo>
                    <a:pt x="791344" y="335234"/>
                    <a:pt x="785588" y="331778"/>
                    <a:pt x="780599" y="331394"/>
                  </a:cubicBezTo>
                  <a:cubicBezTo>
                    <a:pt x="768318" y="330242"/>
                    <a:pt x="756037" y="330242"/>
                    <a:pt x="743756" y="331010"/>
                  </a:cubicBezTo>
                  <a:cubicBezTo>
                    <a:pt x="703844" y="334082"/>
                    <a:pt x="673909" y="310275"/>
                    <a:pt x="671606" y="269188"/>
                  </a:cubicBezTo>
                  <a:cubicBezTo>
                    <a:pt x="638985" y="280708"/>
                    <a:pt x="605214" y="274564"/>
                    <a:pt x="572208" y="275716"/>
                  </a:cubicBezTo>
                  <a:cubicBezTo>
                    <a:pt x="561847" y="276100"/>
                    <a:pt x="554939" y="279172"/>
                    <a:pt x="549566" y="288004"/>
                  </a:cubicBezTo>
                  <a:cubicBezTo>
                    <a:pt x="538820" y="305667"/>
                    <a:pt x="526923" y="322946"/>
                    <a:pt x="515410" y="340226"/>
                  </a:cubicBezTo>
                  <a:cubicBezTo>
                    <a:pt x="505048" y="355970"/>
                    <a:pt x="492000" y="355970"/>
                    <a:pt x="481638" y="340610"/>
                  </a:cubicBezTo>
                  <a:cubicBezTo>
                    <a:pt x="470124" y="323714"/>
                    <a:pt x="458611" y="306819"/>
                    <a:pt x="447866" y="289156"/>
                  </a:cubicBezTo>
                  <a:cubicBezTo>
                    <a:pt x="441725" y="279172"/>
                    <a:pt x="434049" y="275332"/>
                    <a:pt x="422536" y="275716"/>
                  </a:cubicBezTo>
                  <a:cubicBezTo>
                    <a:pt x="408720" y="276484"/>
                    <a:pt x="394521" y="276484"/>
                    <a:pt x="380321" y="275716"/>
                  </a:cubicBezTo>
                  <a:cubicBezTo>
                    <a:pt x="361900" y="274948"/>
                    <a:pt x="343862" y="273412"/>
                    <a:pt x="324674" y="271876"/>
                  </a:cubicBezTo>
                  <a:cubicBezTo>
                    <a:pt x="324290" y="274180"/>
                    <a:pt x="323906" y="279172"/>
                    <a:pt x="322755" y="284164"/>
                  </a:cubicBezTo>
                  <a:cubicBezTo>
                    <a:pt x="316231" y="312195"/>
                    <a:pt x="292821" y="331010"/>
                    <a:pt x="263654" y="331778"/>
                  </a:cubicBezTo>
                  <a:cubicBezTo>
                    <a:pt x="248303" y="332162"/>
                    <a:pt x="232952" y="332162"/>
                    <a:pt x="217601" y="331778"/>
                  </a:cubicBezTo>
                  <a:cubicBezTo>
                    <a:pt x="210309" y="331394"/>
                    <a:pt x="205320" y="333698"/>
                    <a:pt x="201482" y="340226"/>
                  </a:cubicBezTo>
                  <a:cubicBezTo>
                    <a:pt x="193423" y="352897"/>
                    <a:pt x="184980" y="365569"/>
                    <a:pt x="176537" y="377857"/>
                  </a:cubicBezTo>
                  <a:cubicBezTo>
                    <a:pt x="167710" y="390912"/>
                    <a:pt x="156196" y="390912"/>
                    <a:pt x="147370" y="377857"/>
                  </a:cubicBezTo>
                  <a:cubicBezTo>
                    <a:pt x="138927" y="365569"/>
                    <a:pt x="130867" y="353666"/>
                    <a:pt x="123192" y="340994"/>
                  </a:cubicBezTo>
                  <a:cubicBezTo>
                    <a:pt x="119354" y="334466"/>
                    <a:pt x="114365" y="331394"/>
                    <a:pt x="106690" y="331778"/>
                  </a:cubicBezTo>
                  <a:cubicBezTo>
                    <a:pt x="92106" y="332546"/>
                    <a:pt x="77139" y="332162"/>
                    <a:pt x="62556" y="331778"/>
                  </a:cubicBezTo>
                  <a:cubicBezTo>
                    <a:pt x="25713" y="331394"/>
                    <a:pt x="384" y="305283"/>
                    <a:pt x="0" y="268804"/>
                  </a:cubicBezTo>
                  <a:cubicBezTo>
                    <a:pt x="0" y="241541"/>
                    <a:pt x="0" y="213894"/>
                    <a:pt x="0" y="186631"/>
                  </a:cubicBezTo>
                  <a:cubicBezTo>
                    <a:pt x="0" y="150536"/>
                    <a:pt x="24945" y="124809"/>
                    <a:pt x="61020" y="124809"/>
                  </a:cubicBezTo>
                  <a:cubicBezTo>
                    <a:pt x="132786" y="124809"/>
                    <a:pt x="204552" y="125192"/>
                    <a:pt x="276318" y="125577"/>
                  </a:cubicBezTo>
                  <a:cubicBezTo>
                    <a:pt x="277470" y="125577"/>
                    <a:pt x="278237" y="125192"/>
                    <a:pt x="280539" y="124809"/>
                  </a:cubicBezTo>
                  <a:cubicBezTo>
                    <a:pt x="280539" y="111753"/>
                    <a:pt x="281307" y="98313"/>
                    <a:pt x="280539" y="85258"/>
                  </a:cubicBezTo>
                  <a:cubicBezTo>
                    <a:pt x="277853" y="34187"/>
                    <a:pt x="318533" y="-756"/>
                    <a:pt x="365738" y="12"/>
                  </a:cubicBezTo>
                  <a:cubicBezTo>
                    <a:pt x="454773" y="1548"/>
                    <a:pt x="543425" y="396"/>
                    <a:pt x="632461" y="396"/>
                  </a:cubicBezTo>
                  <a:cubicBezTo>
                    <a:pt x="683887" y="396"/>
                    <a:pt x="716124" y="32651"/>
                    <a:pt x="716124" y="84490"/>
                  </a:cubicBezTo>
                  <a:cubicBezTo>
                    <a:pt x="714973" y="97929"/>
                    <a:pt x="714973" y="111369"/>
                    <a:pt x="714973" y="124041"/>
                  </a:cubicBezTo>
                  <a:close/>
                  <a:moveTo>
                    <a:pt x="497372" y="329858"/>
                  </a:moveTo>
                  <a:cubicBezTo>
                    <a:pt x="510037" y="310659"/>
                    <a:pt x="521934" y="293379"/>
                    <a:pt x="533064" y="275332"/>
                  </a:cubicBezTo>
                  <a:cubicBezTo>
                    <a:pt x="541506" y="261892"/>
                    <a:pt x="553020" y="255749"/>
                    <a:pt x="568755" y="256133"/>
                  </a:cubicBezTo>
                  <a:cubicBezTo>
                    <a:pt x="591014" y="256517"/>
                    <a:pt x="613273" y="256517"/>
                    <a:pt x="635531" y="256133"/>
                  </a:cubicBezTo>
                  <a:cubicBezTo>
                    <a:pt x="669687" y="255749"/>
                    <a:pt x="693865" y="230405"/>
                    <a:pt x="694249" y="196614"/>
                  </a:cubicBezTo>
                  <a:cubicBezTo>
                    <a:pt x="694249" y="159368"/>
                    <a:pt x="694633" y="122121"/>
                    <a:pt x="694633" y="84874"/>
                  </a:cubicBezTo>
                  <a:cubicBezTo>
                    <a:pt x="694633" y="43787"/>
                    <a:pt x="671606" y="20748"/>
                    <a:pt x="630543" y="20748"/>
                  </a:cubicBezTo>
                  <a:cubicBezTo>
                    <a:pt x="541506" y="20748"/>
                    <a:pt x="452087" y="20748"/>
                    <a:pt x="363051" y="20748"/>
                  </a:cubicBezTo>
                  <a:cubicBezTo>
                    <a:pt x="322755" y="20748"/>
                    <a:pt x="299345" y="43787"/>
                    <a:pt x="299345" y="84106"/>
                  </a:cubicBezTo>
                  <a:cubicBezTo>
                    <a:pt x="299345" y="120969"/>
                    <a:pt x="299728" y="157831"/>
                    <a:pt x="299728" y="194695"/>
                  </a:cubicBezTo>
                  <a:cubicBezTo>
                    <a:pt x="300112" y="231941"/>
                    <a:pt x="323906" y="255749"/>
                    <a:pt x="361516" y="256133"/>
                  </a:cubicBezTo>
                  <a:cubicBezTo>
                    <a:pt x="381856" y="256133"/>
                    <a:pt x="402580" y="256517"/>
                    <a:pt x="422920" y="256133"/>
                  </a:cubicBezTo>
                  <a:cubicBezTo>
                    <a:pt x="440574" y="255365"/>
                    <a:pt x="452855" y="262276"/>
                    <a:pt x="462065" y="277252"/>
                  </a:cubicBezTo>
                  <a:cubicBezTo>
                    <a:pt x="473578" y="294147"/>
                    <a:pt x="485092" y="311043"/>
                    <a:pt x="497372" y="329858"/>
                  </a:cubicBezTo>
                  <a:close/>
                  <a:moveTo>
                    <a:pt x="833943" y="362881"/>
                  </a:moveTo>
                  <a:cubicBezTo>
                    <a:pt x="842386" y="350210"/>
                    <a:pt x="850062" y="338690"/>
                    <a:pt x="857354" y="327554"/>
                  </a:cubicBezTo>
                  <a:cubicBezTo>
                    <a:pt x="864262" y="316803"/>
                    <a:pt x="873472" y="311427"/>
                    <a:pt x="886520" y="311811"/>
                  </a:cubicBezTo>
                  <a:cubicBezTo>
                    <a:pt x="902255" y="312195"/>
                    <a:pt x="917990" y="312195"/>
                    <a:pt x="933725" y="311811"/>
                  </a:cubicBezTo>
                  <a:cubicBezTo>
                    <a:pt x="959054" y="311427"/>
                    <a:pt x="975556" y="294531"/>
                    <a:pt x="975940" y="268804"/>
                  </a:cubicBezTo>
                  <a:cubicBezTo>
                    <a:pt x="975940" y="242309"/>
                    <a:pt x="975940" y="215430"/>
                    <a:pt x="975940" y="188935"/>
                  </a:cubicBezTo>
                  <a:cubicBezTo>
                    <a:pt x="975940" y="160136"/>
                    <a:pt x="959821" y="144392"/>
                    <a:pt x="930654" y="144008"/>
                  </a:cubicBezTo>
                  <a:cubicBezTo>
                    <a:pt x="866564" y="144008"/>
                    <a:pt x="802090" y="144008"/>
                    <a:pt x="738000" y="144008"/>
                  </a:cubicBezTo>
                  <a:cubicBezTo>
                    <a:pt x="733778" y="144008"/>
                    <a:pt x="729940" y="144776"/>
                    <a:pt x="725718" y="144776"/>
                  </a:cubicBezTo>
                  <a:cubicBezTo>
                    <a:pt x="718427" y="145160"/>
                    <a:pt x="715357" y="149000"/>
                    <a:pt x="715740" y="156680"/>
                  </a:cubicBezTo>
                  <a:cubicBezTo>
                    <a:pt x="716124" y="171655"/>
                    <a:pt x="715740" y="186631"/>
                    <a:pt x="715740" y="201606"/>
                  </a:cubicBezTo>
                  <a:cubicBezTo>
                    <a:pt x="715357" y="219270"/>
                    <a:pt x="708449" y="234629"/>
                    <a:pt x="697703" y="248453"/>
                  </a:cubicBezTo>
                  <a:cubicBezTo>
                    <a:pt x="696168" y="250373"/>
                    <a:pt x="693482" y="252677"/>
                    <a:pt x="693482" y="254980"/>
                  </a:cubicBezTo>
                  <a:cubicBezTo>
                    <a:pt x="689644" y="286468"/>
                    <a:pt x="702308" y="311043"/>
                    <a:pt x="737232" y="311427"/>
                  </a:cubicBezTo>
                  <a:cubicBezTo>
                    <a:pt x="752199" y="311427"/>
                    <a:pt x="767166" y="311811"/>
                    <a:pt x="782517" y="311427"/>
                  </a:cubicBezTo>
                  <a:cubicBezTo>
                    <a:pt x="795950" y="311043"/>
                    <a:pt x="805160" y="316419"/>
                    <a:pt x="812068" y="327554"/>
                  </a:cubicBezTo>
                  <a:cubicBezTo>
                    <a:pt x="817824" y="339074"/>
                    <a:pt x="825500" y="350210"/>
                    <a:pt x="833943" y="362881"/>
                  </a:cubicBezTo>
                  <a:close/>
                  <a:moveTo>
                    <a:pt x="160802" y="362497"/>
                  </a:moveTo>
                  <a:cubicBezTo>
                    <a:pt x="167326" y="352897"/>
                    <a:pt x="173466" y="345218"/>
                    <a:pt x="177688" y="336386"/>
                  </a:cubicBezTo>
                  <a:cubicBezTo>
                    <a:pt x="187666" y="316803"/>
                    <a:pt x="202250" y="309123"/>
                    <a:pt x="224125" y="311043"/>
                  </a:cubicBezTo>
                  <a:cubicBezTo>
                    <a:pt x="239476" y="312195"/>
                    <a:pt x="255594" y="312195"/>
                    <a:pt x="270945" y="309507"/>
                  </a:cubicBezTo>
                  <a:cubicBezTo>
                    <a:pt x="299728" y="304131"/>
                    <a:pt x="311626" y="268804"/>
                    <a:pt x="294739" y="245381"/>
                  </a:cubicBezTo>
                  <a:cubicBezTo>
                    <a:pt x="288983" y="237317"/>
                    <a:pt x="283226" y="227717"/>
                    <a:pt x="281691" y="218118"/>
                  </a:cubicBezTo>
                  <a:cubicBezTo>
                    <a:pt x="279005" y="199302"/>
                    <a:pt x="279005" y="180103"/>
                    <a:pt x="278237" y="161287"/>
                  </a:cubicBezTo>
                  <a:cubicBezTo>
                    <a:pt x="277853" y="146312"/>
                    <a:pt x="276702" y="144392"/>
                    <a:pt x="261351" y="144392"/>
                  </a:cubicBezTo>
                  <a:cubicBezTo>
                    <a:pt x="194190" y="144008"/>
                    <a:pt x="126646" y="144008"/>
                    <a:pt x="59485" y="144392"/>
                  </a:cubicBezTo>
                  <a:cubicBezTo>
                    <a:pt x="34924" y="144392"/>
                    <a:pt x="18805" y="162056"/>
                    <a:pt x="18805" y="186631"/>
                  </a:cubicBezTo>
                  <a:cubicBezTo>
                    <a:pt x="18805" y="213894"/>
                    <a:pt x="18805" y="241157"/>
                    <a:pt x="18805" y="268804"/>
                  </a:cubicBezTo>
                  <a:cubicBezTo>
                    <a:pt x="18805" y="295299"/>
                    <a:pt x="34924" y="311811"/>
                    <a:pt x="61404" y="311811"/>
                  </a:cubicBezTo>
                  <a:cubicBezTo>
                    <a:pt x="77523" y="311811"/>
                    <a:pt x="93641" y="312195"/>
                    <a:pt x="109376" y="311811"/>
                  </a:cubicBezTo>
                  <a:cubicBezTo>
                    <a:pt x="121273" y="311427"/>
                    <a:pt x="129716" y="316419"/>
                    <a:pt x="135856" y="326018"/>
                  </a:cubicBezTo>
                  <a:cubicBezTo>
                    <a:pt x="144300" y="337538"/>
                    <a:pt x="151975" y="349058"/>
                    <a:pt x="160802" y="362497"/>
                  </a:cubicBezTo>
                  <a:close/>
                </a:path>
              </a:pathLst>
            </a:custGeom>
            <a:grpFill/>
            <a:ln w="3834" cap="flat">
              <a:noFill/>
              <a:prstDash val="solid"/>
              <a:miter/>
            </a:ln>
          </p:spPr>
          <p:txBody>
            <a:bodyPr rtlCol="0" anchor="ctr"/>
            <a:lstStyle/>
            <a:p>
              <a:endParaRPr lang="en-US"/>
            </a:p>
          </p:txBody>
        </p:sp>
        <p:sp>
          <p:nvSpPr>
            <p:cNvPr id="37" name="Freeform 291">
              <a:extLst>
                <a:ext uri="{FF2B5EF4-FFF2-40B4-BE49-F238E27FC236}">
                  <a16:creationId xmlns:a16="http://schemas.microsoft.com/office/drawing/2014/main" id="{76CDCD5F-2810-CD31-EAB7-B9E078781835}"/>
                </a:ext>
              </a:extLst>
            </p:cNvPr>
            <p:cNvSpPr/>
            <p:nvPr userDrawn="1"/>
          </p:nvSpPr>
          <p:spPr>
            <a:xfrm>
              <a:off x="8628698" y="5920718"/>
              <a:ext cx="24178" cy="18453"/>
            </a:xfrm>
            <a:custGeom>
              <a:avLst/>
              <a:gdLst>
                <a:gd name="connsiteX0" fmla="*/ 24178 w 24178"/>
                <a:gd name="connsiteY0" fmla="*/ 9600 h 18453"/>
                <a:gd name="connsiteX1" fmla="*/ 9594 w 24178"/>
                <a:gd name="connsiteY1" fmla="*/ 18431 h 18453"/>
                <a:gd name="connsiteX2" fmla="*/ 0 w 24178"/>
                <a:gd name="connsiteY2" fmla="*/ 8832 h 18453"/>
                <a:gd name="connsiteX3" fmla="*/ 9978 w 24178"/>
                <a:gd name="connsiteY3" fmla="*/ 0 h 18453"/>
                <a:gd name="connsiteX4" fmla="*/ 24178 w 24178"/>
                <a:gd name="connsiteY4" fmla="*/ 9600 h 1845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4178" h="18453">
                  <a:moveTo>
                    <a:pt x="24178" y="9600"/>
                  </a:moveTo>
                  <a:cubicBezTo>
                    <a:pt x="17270" y="14208"/>
                    <a:pt x="13048" y="18816"/>
                    <a:pt x="9594" y="18431"/>
                  </a:cubicBezTo>
                  <a:cubicBezTo>
                    <a:pt x="6140" y="18047"/>
                    <a:pt x="3070" y="12288"/>
                    <a:pt x="0" y="8832"/>
                  </a:cubicBezTo>
                  <a:cubicBezTo>
                    <a:pt x="3454" y="5760"/>
                    <a:pt x="6524" y="384"/>
                    <a:pt x="9978" y="0"/>
                  </a:cubicBezTo>
                  <a:cubicBezTo>
                    <a:pt x="13816" y="0"/>
                    <a:pt x="17654" y="4992"/>
                    <a:pt x="24178" y="9600"/>
                  </a:cubicBezTo>
                  <a:close/>
                </a:path>
              </a:pathLst>
            </a:custGeom>
            <a:grpFill/>
            <a:ln w="3834" cap="flat">
              <a:noFill/>
              <a:prstDash val="solid"/>
              <a:miter/>
            </a:ln>
          </p:spPr>
          <p:txBody>
            <a:bodyPr rtlCol="0" anchor="ctr"/>
            <a:lstStyle/>
            <a:p>
              <a:endParaRPr lang="en-US"/>
            </a:p>
          </p:txBody>
        </p:sp>
        <p:sp>
          <p:nvSpPr>
            <p:cNvPr id="38" name="Freeform 292">
              <a:extLst>
                <a:ext uri="{FF2B5EF4-FFF2-40B4-BE49-F238E27FC236}">
                  <a16:creationId xmlns:a16="http://schemas.microsoft.com/office/drawing/2014/main" id="{10497801-FF8D-DA31-774D-E1AD7A094FB9}"/>
                </a:ext>
              </a:extLst>
            </p:cNvPr>
            <p:cNvSpPr/>
            <p:nvPr userDrawn="1"/>
          </p:nvSpPr>
          <p:spPr>
            <a:xfrm>
              <a:off x="8629445" y="5866191"/>
              <a:ext cx="18521" cy="19967"/>
            </a:xfrm>
            <a:custGeom>
              <a:avLst/>
              <a:gdLst>
                <a:gd name="connsiteX0" fmla="*/ 11534 w 18521"/>
                <a:gd name="connsiteY0" fmla="*/ 384 h 19967"/>
                <a:gd name="connsiteX1" fmla="*/ 18442 w 18521"/>
                <a:gd name="connsiteY1" fmla="*/ 11136 h 19967"/>
                <a:gd name="connsiteX2" fmla="*/ 8848 w 18521"/>
                <a:gd name="connsiteY2" fmla="*/ 19967 h 19967"/>
                <a:gd name="connsiteX3" fmla="*/ 21 w 18521"/>
                <a:gd name="connsiteY3" fmla="*/ 10752 h 19967"/>
                <a:gd name="connsiteX4" fmla="*/ 6929 w 18521"/>
                <a:gd name="connsiteY4" fmla="*/ 0 h 19967"/>
                <a:gd name="connsiteX5" fmla="*/ 11534 w 18521"/>
                <a:gd name="connsiteY5" fmla="*/ 384 h 1996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8521" h="19967">
                  <a:moveTo>
                    <a:pt x="11534" y="384"/>
                  </a:moveTo>
                  <a:cubicBezTo>
                    <a:pt x="14220" y="4224"/>
                    <a:pt x="19210" y="8064"/>
                    <a:pt x="18442" y="11136"/>
                  </a:cubicBezTo>
                  <a:cubicBezTo>
                    <a:pt x="17675" y="14592"/>
                    <a:pt x="12302" y="19967"/>
                    <a:pt x="8848" y="19967"/>
                  </a:cubicBezTo>
                  <a:cubicBezTo>
                    <a:pt x="5778" y="19967"/>
                    <a:pt x="405" y="14208"/>
                    <a:pt x="21" y="10752"/>
                  </a:cubicBezTo>
                  <a:cubicBezTo>
                    <a:pt x="-363" y="7680"/>
                    <a:pt x="4626" y="3840"/>
                    <a:pt x="6929" y="0"/>
                  </a:cubicBezTo>
                  <a:cubicBezTo>
                    <a:pt x="8464" y="0"/>
                    <a:pt x="9999" y="384"/>
                    <a:pt x="11534" y="384"/>
                  </a:cubicBezTo>
                  <a:close/>
                </a:path>
              </a:pathLst>
            </a:custGeom>
            <a:grpFill/>
            <a:ln w="3834" cap="flat">
              <a:noFill/>
              <a:prstDash val="solid"/>
              <a:miter/>
            </a:ln>
          </p:spPr>
          <p:txBody>
            <a:bodyPr rtlCol="0" anchor="ctr"/>
            <a:lstStyle/>
            <a:p>
              <a:endParaRPr lang="en-US"/>
            </a:p>
          </p:txBody>
        </p:sp>
        <p:sp>
          <p:nvSpPr>
            <p:cNvPr id="39" name="Freeform 293">
              <a:extLst>
                <a:ext uri="{FF2B5EF4-FFF2-40B4-BE49-F238E27FC236}">
                  <a16:creationId xmlns:a16="http://schemas.microsoft.com/office/drawing/2014/main" id="{8BAB7A88-B5CF-D2C5-70C1-FF9CFD3FF256}"/>
                </a:ext>
              </a:extLst>
            </p:cNvPr>
            <p:cNvSpPr/>
            <p:nvPr userDrawn="1"/>
          </p:nvSpPr>
          <p:spPr>
            <a:xfrm>
              <a:off x="8629444" y="5974457"/>
              <a:ext cx="18463" cy="20370"/>
            </a:xfrm>
            <a:custGeom>
              <a:avLst/>
              <a:gdLst>
                <a:gd name="connsiteX0" fmla="*/ 6547 w 18463"/>
                <a:gd name="connsiteY0" fmla="*/ 19603 h 20370"/>
                <a:gd name="connsiteX1" fmla="*/ 23 w 18463"/>
                <a:gd name="connsiteY1" fmla="*/ 8467 h 20370"/>
                <a:gd name="connsiteX2" fmla="*/ 9617 w 18463"/>
                <a:gd name="connsiteY2" fmla="*/ 19 h 20370"/>
                <a:gd name="connsiteX3" fmla="*/ 18444 w 18463"/>
                <a:gd name="connsiteY3" fmla="*/ 9619 h 20370"/>
                <a:gd name="connsiteX4" fmla="*/ 10768 w 18463"/>
                <a:gd name="connsiteY4" fmla="*/ 20371 h 20370"/>
                <a:gd name="connsiteX5" fmla="*/ 6547 w 18463"/>
                <a:gd name="connsiteY5" fmla="*/ 19603 h 2037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8463" h="20370">
                  <a:moveTo>
                    <a:pt x="6547" y="19603"/>
                  </a:moveTo>
                  <a:cubicBezTo>
                    <a:pt x="4244" y="15763"/>
                    <a:pt x="-362" y="11539"/>
                    <a:pt x="23" y="8467"/>
                  </a:cubicBezTo>
                  <a:cubicBezTo>
                    <a:pt x="790" y="5011"/>
                    <a:pt x="6547" y="-364"/>
                    <a:pt x="9617" y="19"/>
                  </a:cubicBezTo>
                  <a:cubicBezTo>
                    <a:pt x="13071" y="403"/>
                    <a:pt x="18060" y="5779"/>
                    <a:pt x="18444" y="9619"/>
                  </a:cubicBezTo>
                  <a:cubicBezTo>
                    <a:pt x="18827" y="12691"/>
                    <a:pt x="13455" y="16531"/>
                    <a:pt x="10768" y="20371"/>
                  </a:cubicBezTo>
                  <a:cubicBezTo>
                    <a:pt x="9617" y="19603"/>
                    <a:pt x="8082" y="19603"/>
                    <a:pt x="6547" y="19603"/>
                  </a:cubicBezTo>
                  <a:close/>
                </a:path>
              </a:pathLst>
            </a:custGeom>
            <a:grpFill/>
            <a:ln w="3834" cap="flat">
              <a:noFill/>
              <a:prstDash val="solid"/>
              <a:miter/>
            </a:ln>
          </p:spPr>
          <p:txBody>
            <a:bodyPr rtlCol="0" anchor="ctr"/>
            <a:lstStyle/>
            <a:p>
              <a:endParaRPr lang="en-US"/>
            </a:p>
          </p:txBody>
        </p:sp>
        <p:sp>
          <p:nvSpPr>
            <p:cNvPr id="40" name="Freeform 294">
              <a:extLst>
                <a:ext uri="{FF2B5EF4-FFF2-40B4-BE49-F238E27FC236}">
                  <a16:creationId xmlns:a16="http://schemas.microsoft.com/office/drawing/2014/main" id="{53AF40E0-6D74-5DC3-012C-778869A125E2}"/>
                </a:ext>
              </a:extLst>
            </p:cNvPr>
            <p:cNvSpPr/>
            <p:nvPr userDrawn="1"/>
          </p:nvSpPr>
          <p:spPr>
            <a:xfrm>
              <a:off x="8629444" y="6027447"/>
              <a:ext cx="18462" cy="22290"/>
            </a:xfrm>
            <a:custGeom>
              <a:avLst/>
              <a:gdLst>
                <a:gd name="connsiteX0" fmla="*/ 8465 w 18462"/>
                <a:gd name="connsiteY0" fmla="*/ 22291 h 22290"/>
                <a:gd name="connsiteX1" fmla="*/ 22 w 18462"/>
                <a:gd name="connsiteY1" fmla="*/ 8467 h 22290"/>
                <a:gd name="connsiteX2" fmla="*/ 9233 w 18462"/>
                <a:gd name="connsiteY2" fmla="*/ 19 h 22290"/>
                <a:gd name="connsiteX3" fmla="*/ 18443 w 18462"/>
                <a:gd name="connsiteY3" fmla="*/ 8851 h 22290"/>
                <a:gd name="connsiteX4" fmla="*/ 8465 w 18462"/>
                <a:gd name="connsiteY4" fmla="*/ 22291 h 2229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8462" h="22290">
                  <a:moveTo>
                    <a:pt x="8465" y="22291"/>
                  </a:moveTo>
                  <a:cubicBezTo>
                    <a:pt x="4244" y="15763"/>
                    <a:pt x="-362" y="11539"/>
                    <a:pt x="22" y="8467"/>
                  </a:cubicBezTo>
                  <a:cubicBezTo>
                    <a:pt x="790" y="5011"/>
                    <a:pt x="6163" y="-364"/>
                    <a:pt x="9233" y="19"/>
                  </a:cubicBezTo>
                  <a:cubicBezTo>
                    <a:pt x="12687" y="404"/>
                    <a:pt x="18060" y="5395"/>
                    <a:pt x="18443" y="8851"/>
                  </a:cubicBezTo>
                  <a:cubicBezTo>
                    <a:pt x="18827" y="11923"/>
                    <a:pt x="13455" y="15763"/>
                    <a:pt x="8465" y="22291"/>
                  </a:cubicBezTo>
                  <a:close/>
                </a:path>
              </a:pathLst>
            </a:custGeom>
            <a:grpFill/>
            <a:ln w="3834" cap="flat">
              <a:noFill/>
              <a:prstDash val="solid"/>
              <a:miter/>
            </a:ln>
          </p:spPr>
          <p:txBody>
            <a:bodyPr rtlCol="0" anchor="ctr"/>
            <a:lstStyle/>
            <a:p>
              <a:endParaRPr lang="en-US"/>
            </a:p>
          </p:txBody>
        </p:sp>
        <p:sp>
          <p:nvSpPr>
            <p:cNvPr id="41" name="Freeform 295">
              <a:extLst>
                <a:ext uri="{FF2B5EF4-FFF2-40B4-BE49-F238E27FC236}">
                  <a16:creationId xmlns:a16="http://schemas.microsoft.com/office/drawing/2014/main" id="{2BD7E781-5490-B0D1-AACD-7AB7EDDEAD53}"/>
                </a:ext>
              </a:extLst>
            </p:cNvPr>
            <p:cNvSpPr/>
            <p:nvPr userDrawn="1"/>
          </p:nvSpPr>
          <p:spPr>
            <a:xfrm>
              <a:off x="8988680" y="5867343"/>
              <a:ext cx="49770" cy="22301"/>
            </a:xfrm>
            <a:custGeom>
              <a:avLst/>
              <a:gdLst>
                <a:gd name="connsiteX0" fmla="*/ 24178 w 49770"/>
                <a:gd name="connsiteY0" fmla="*/ 21887 h 22301"/>
                <a:gd name="connsiteX1" fmla="*/ 9978 w 49770"/>
                <a:gd name="connsiteY1" fmla="*/ 21503 h 22301"/>
                <a:gd name="connsiteX2" fmla="*/ 0 w 49770"/>
                <a:gd name="connsiteY2" fmla="*/ 11520 h 22301"/>
                <a:gd name="connsiteX3" fmla="*/ 9211 w 49770"/>
                <a:gd name="connsiteY3" fmla="*/ 1152 h 22301"/>
                <a:gd name="connsiteX4" fmla="*/ 39529 w 49770"/>
                <a:gd name="connsiteY4" fmla="*/ 1152 h 22301"/>
                <a:gd name="connsiteX5" fmla="*/ 49507 w 49770"/>
                <a:gd name="connsiteY5" fmla="*/ 11136 h 22301"/>
                <a:gd name="connsiteX6" fmla="*/ 38761 w 49770"/>
                <a:gd name="connsiteY6" fmla="*/ 21503 h 22301"/>
                <a:gd name="connsiteX7" fmla="*/ 24178 w 49770"/>
                <a:gd name="connsiteY7" fmla="*/ 21887 h 223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49770" h="22301">
                  <a:moveTo>
                    <a:pt x="24178" y="21887"/>
                  </a:moveTo>
                  <a:cubicBezTo>
                    <a:pt x="19572" y="21887"/>
                    <a:pt x="14199" y="23039"/>
                    <a:pt x="9978" y="21503"/>
                  </a:cubicBezTo>
                  <a:cubicBezTo>
                    <a:pt x="5757" y="19583"/>
                    <a:pt x="0" y="14976"/>
                    <a:pt x="0" y="11520"/>
                  </a:cubicBezTo>
                  <a:cubicBezTo>
                    <a:pt x="0" y="8064"/>
                    <a:pt x="5757" y="1920"/>
                    <a:pt x="9211" y="1152"/>
                  </a:cubicBezTo>
                  <a:cubicBezTo>
                    <a:pt x="19189" y="-384"/>
                    <a:pt x="29550" y="-384"/>
                    <a:pt x="39529" y="1152"/>
                  </a:cubicBezTo>
                  <a:cubicBezTo>
                    <a:pt x="43366" y="1536"/>
                    <a:pt x="48739" y="6912"/>
                    <a:pt x="49507" y="11136"/>
                  </a:cubicBezTo>
                  <a:cubicBezTo>
                    <a:pt x="51042" y="18047"/>
                    <a:pt x="45669" y="21503"/>
                    <a:pt x="38761" y="21503"/>
                  </a:cubicBezTo>
                  <a:cubicBezTo>
                    <a:pt x="34156" y="21887"/>
                    <a:pt x="29167" y="21887"/>
                    <a:pt x="24178" y="21887"/>
                  </a:cubicBezTo>
                  <a:close/>
                </a:path>
              </a:pathLst>
            </a:custGeom>
            <a:grpFill/>
            <a:ln w="3834" cap="flat">
              <a:noFill/>
              <a:prstDash val="solid"/>
              <a:miter/>
            </a:ln>
          </p:spPr>
          <p:txBody>
            <a:bodyPr rtlCol="0" anchor="ctr"/>
            <a:lstStyle/>
            <a:p>
              <a:endParaRPr lang="en-US"/>
            </a:p>
          </p:txBody>
        </p:sp>
        <p:sp>
          <p:nvSpPr>
            <p:cNvPr id="42" name="Freeform 296">
              <a:extLst>
                <a:ext uri="{FF2B5EF4-FFF2-40B4-BE49-F238E27FC236}">
                  <a16:creationId xmlns:a16="http://schemas.microsoft.com/office/drawing/2014/main" id="{195648D2-9896-E3E2-A8C6-C2B44249FAB5}"/>
                </a:ext>
              </a:extLst>
            </p:cNvPr>
            <p:cNvSpPr/>
            <p:nvPr userDrawn="1"/>
          </p:nvSpPr>
          <p:spPr>
            <a:xfrm>
              <a:off x="8928752" y="5655382"/>
              <a:ext cx="92128" cy="28207"/>
            </a:xfrm>
            <a:custGeom>
              <a:avLst/>
              <a:gdLst>
                <a:gd name="connsiteX0" fmla="*/ 30376 w 92128"/>
                <a:gd name="connsiteY0" fmla="*/ 0 h 28207"/>
                <a:gd name="connsiteX1" fmla="*/ 62614 w 92128"/>
                <a:gd name="connsiteY1" fmla="*/ 2304 h 28207"/>
                <a:gd name="connsiteX2" fmla="*/ 89094 w 92128"/>
                <a:gd name="connsiteY2" fmla="*/ 11520 h 28207"/>
                <a:gd name="connsiteX3" fmla="*/ 91780 w 92128"/>
                <a:gd name="connsiteY3" fmla="*/ 21119 h 28207"/>
                <a:gd name="connsiteX4" fmla="*/ 83337 w 92128"/>
                <a:gd name="connsiteY4" fmla="*/ 28031 h 28207"/>
                <a:gd name="connsiteX5" fmla="*/ 73743 w 92128"/>
                <a:gd name="connsiteY5" fmla="*/ 25727 h 28207"/>
                <a:gd name="connsiteX6" fmla="*/ 54554 w 92128"/>
                <a:gd name="connsiteY6" fmla="*/ 25343 h 28207"/>
                <a:gd name="connsiteX7" fmla="*/ 39971 w 92128"/>
                <a:gd name="connsiteY7" fmla="*/ 25727 h 28207"/>
                <a:gd name="connsiteX8" fmla="*/ 16944 w 92128"/>
                <a:gd name="connsiteY8" fmla="*/ 26495 h 28207"/>
                <a:gd name="connsiteX9" fmla="*/ 4664 w 92128"/>
                <a:gd name="connsiteY9" fmla="*/ 26495 h 28207"/>
                <a:gd name="connsiteX10" fmla="*/ 4280 w 92128"/>
                <a:gd name="connsiteY10" fmla="*/ 11904 h 28207"/>
                <a:gd name="connsiteX11" fmla="*/ 30376 w 92128"/>
                <a:gd name="connsiteY11" fmla="*/ 0 h 2820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92128" h="28207">
                  <a:moveTo>
                    <a:pt x="30376" y="0"/>
                  </a:moveTo>
                  <a:cubicBezTo>
                    <a:pt x="41122" y="8832"/>
                    <a:pt x="51868" y="2688"/>
                    <a:pt x="62614" y="2304"/>
                  </a:cubicBezTo>
                  <a:cubicBezTo>
                    <a:pt x="71441" y="1920"/>
                    <a:pt x="80651" y="7296"/>
                    <a:pt x="89094" y="11520"/>
                  </a:cubicBezTo>
                  <a:cubicBezTo>
                    <a:pt x="91013" y="12672"/>
                    <a:pt x="92932" y="18431"/>
                    <a:pt x="91780" y="21119"/>
                  </a:cubicBezTo>
                  <a:cubicBezTo>
                    <a:pt x="90629" y="24191"/>
                    <a:pt x="86408" y="27263"/>
                    <a:pt x="83337" y="28031"/>
                  </a:cubicBezTo>
                  <a:cubicBezTo>
                    <a:pt x="80651" y="28799"/>
                    <a:pt x="76813" y="26879"/>
                    <a:pt x="73743" y="25727"/>
                  </a:cubicBezTo>
                  <a:cubicBezTo>
                    <a:pt x="67219" y="22655"/>
                    <a:pt x="61846" y="21119"/>
                    <a:pt x="54554" y="25343"/>
                  </a:cubicBezTo>
                  <a:cubicBezTo>
                    <a:pt x="50717" y="27647"/>
                    <a:pt x="43425" y="28031"/>
                    <a:pt x="39971" y="25727"/>
                  </a:cubicBezTo>
                  <a:cubicBezTo>
                    <a:pt x="31528" y="20735"/>
                    <a:pt x="24620" y="23423"/>
                    <a:pt x="16944" y="26495"/>
                  </a:cubicBezTo>
                  <a:cubicBezTo>
                    <a:pt x="13106" y="28031"/>
                    <a:pt x="7734" y="28415"/>
                    <a:pt x="4664" y="26495"/>
                  </a:cubicBezTo>
                  <a:cubicBezTo>
                    <a:pt x="-1093" y="22655"/>
                    <a:pt x="-1860" y="15743"/>
                    <a:pt x="4280" y="11904"/>
                  </a:cubicBezTo>
                  <a:cubicBezTo>
                    <a:pt x="11955" y="6912"/>
                    <a:pt x="21166" y="4224"/>
                    <a:pt x="30376" y="0"/>
                  </a:cubicBezTo>
                  <a:close/>
                </a:path>
              </a:pathLst>
            </a:custGeom>
            <a:grpFill/>
            <a:ln w="3834" cap="flat">
              <a:noFill/>
              <a:prstDash val="solid"/>
              <a:miter/>
            </a:ln>
          </p:spPr>
          <p:txBody>
            <a:bodyPr rtlCol="0" anchor="ctr"/>
            <a:lstStyle/>
            <a:p>
              <a:endParaRPr lang="en-US"/>
            </a:p>
          </p:txBody>
        </p:sp>
        <p:sp>
          <p:nvSpPr>
            <p:cNvPr id="43" name="Freeform 297">
              <a:extLst>
                <a:ext uri="{FF2B5EF4-FFF2-40B4-BE49-F238E27FC236}">
                  <a16:creationId xmlns:a16="http://schemas.microsoft.com/office/drawing/2014/main" id="{D9F6120E-474B-01BA-2256-5E0E809D87A2}"/>
                </a:ext>
              </a:extLst>
            </p:cNvPr>
            <p:cNvSpPr/>
            <p:nvPr userDrawn="1"/>
          </p:nvSpPr>
          <p:spPr>
            <a:xfrm>
              <a:off x="8515101" y="5128934"/>
              <a:ext cx="242929" cy="21119"/>
            </a:xfrm>
            <a:custGeom>
              <a:avLst/>
              <a:gdLst>
                <a:gd name="connsiteX0" fmla="*/ 120889 w 242929"/>
                <a:gd name="connsiteY0" fmla="*/ 21119 h 21119"/>
                <a:gd name="connsiteX1" fmla="*/ 14199 w 242929"/>
                <a:gd name="connsiteY1" fmla="*/ 21119 h 21119"/>
                <a:gd name="connsiteX2" fmla="*/ 0 w 242929"/>
                <a:gd name="connsiteY2" fmla="*/ 10752 h 21119"/>
                <a:gd name="connsiteX3" fmla="*/ 13816 w 242929"/>
                <a:gd name="connsiteY3" fmla="*/ 768 h 21119"/>
                <a:gd name="connsiteX4" fmla="*/ 228730 w 242929"/>
                <a:gd name="connsiteY4" fmla="*/ 0 h 21119"/>
                <a:gd name="connsiteX5" fmla="*/ 242930 w 242929"/>
                <a:gd name="connsiteY5" fmla="*/ 10368 h 21119"/>
                <a:gd name="connsiteX6" fmla="*/ 229114 w 242929"/>
                <a:gd name="connsiteY6" fmla="*/ 20351 h 21119"/>
                <a:gd name="connsiteX7" fmla="*/ 120505 w 242929"/>
                <a:gd name="connsiteY7" fmla="*/ 20351 h 21119"/>
                <a:gd name="connsiteX8" fmla="*/ 120889 w 242929"/>
                <a:gd name="connsiteY8" fmla="*/ 21119 h 2111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42929" h="21119">
                  <a:moveTo>
                    <a:pt x="120889" y="21119"/>
                  </a:moveTo>
                  <a:cubicBezTo>
                    <a:pt x="85198" y="21119"/>
                    <a:pt x="49891" y="21119"/>
                    <a:pt x="14199" y="21119"/>
                  </a:cubicBezTo>
                  <a:cubicBezTo>
                    <a:pt x="6908" y="21119"/>
                    <a:pt x="0" y="20351"/>
                    <a:pt x="0" y="10752"/>
                  </a:cubicBezTo>
                  <a:cubicBezTo>
                    <a:pt x="384" y="1920"/>
                    <a:pt x="6908" y="768"/>
                    <a:pt x="13816" y="768"/>
                  </a:cubicBezTo>
                  <a:cubicBezTo>
                    <a:pt x="85582" y="384"/>
                    <a:pt x="157348" y="384"/>
                    <a:pt x="228730" y="0"/>
                  </a:cubicBezTo>
                  <a:cubicBezTo>
                    <a:pt x="236405" y="0"/>
                    <a:pt x="242930" y="1152"/>
                    <a:pt x="242930" y="10368"/>
                  </a:cubicBezTo>
                  <a:cubicBezTo>
                    <a:pt x="242930" y="19199"/>
                    <a:pt x="236022" y="20351"/>
                    <a:pt x="229114" y="20351"/>
                  </a:cubicBezTo>
                  <a:cubicBezTo>
                    <a:pt x="193039" y="20351"/>
                    <a:pt x="156580" y="20351"/>
                    <a:pt x="120505" y="20351"/>
                  </a:cubicBezTo>
                  <a:cubicBezTo>
                    <a:pt x="120889" y="20735"/>
                    <a:pt x="120889" y="21119"/>
                    <a:pt x="120889" y="21119"/>
                  </a:cubicBezTo>
                  <a:close/>
                </a:path>
              </a:pathLst>
            </a:custGeom>
            <a:grpFill/>
            <a:ln w="3834" cap="flat">
              <a:noFill/>
              <a:prstDash val="solid"/>
              <a:miter/>
            </a:ln>
          </p:spPr>
          <p:txBody>
            <a:bodyPr rtlCol="0" anchor="ctr"/>
            <a:lstStyle/>
            <a:p>
              <a:endParaRPr lang="en-US"/>
            </a:p>
          </p:txBody>
        </p:sp>
        <p:sp>
          <p:nvSpPr>
            <p:cNvPr id="44" name="Freeform 298">
              <a:extLst>
                <a:ext uri="{FF2B5EF4-FFF2-40B4-BE49-F238E27FC236}">
                  <a16:creationId xmlns:a16="http://schemas.microsoft.com/office/drawing/2014/main" id="{7C38271C-A6DA-F677-75FE-DB653C8665DF}"/>
                </a:ext>
              </a:extLst>
            </p:cNvPr>
            <p:cNvSpPr/>
            <p:nvPr userDrawn="1"/>
          </p:nvSpPr>
          <p:spPr>
            <a:xfrm>
              <a:off x="8516253" y="5237527"/>
              <a:ext cx="242929" cy="21386"/>
            </a:xfrm>
            <a:custGeom>
              <a:avLst/>
              <a:gdLst>
                <a:gd name="connsiteX0" fmla="*/ 120505 w 242929"/>
                <a:gd name="connsiteY0" fmla="*/ 21195 h 21386"/>
                <a:gd name="connsiteX1" fmla="*/ 16118 w 242929"/>
                <a:gd name="connsiteY1" fmla="*/ 21195 h 21386"/>
                <a:gd name="connsiteX2" fmla="*/ 7291 w 242929"/>
                <a:gd name="connsiteY2" fmla="*/ 20427 h 21386"/>
                <a:gd name="connsiteX3" fmla="*/ 0 w 242929"/>
                <a:gd name="connsiteY3" fmla="*/ 10827 h 21386"/>
                <a:gd name="connsiteX4" fmla="*/ 7291 w 242929"/>
                <a:gd name="connsiteY4" fmla="*/ 1227 h 21386"/>
                <a:gd name="connsiteX5" fmla="*/ 15351 w 242929"/>
                <a:gd name="connsiteY5" fmla="*/ 459 h 21386"/>
                <a:gd name="connsiteX6" fmla="*/ 225276 w 242929"/>
                <a:gd name="connsiteY6" fmla="*/ 75 h 21386"/>
                <a:gd name="connsiteX7" fmla="*/ 227195 w 242929"/>
                <a:gd name="connsiteY7" fmla="*/ 75 h 21386"/>
                <a:gd name="connsiteX8" fmla="*/ 242929 w 242929"/>
                <a:gd name="connsiteY8" fmla="*/ 10059 h 21386"/>
                <a:gd name="connsiteX9" fmla="*/ 227195 w 242929"/>
                <a:gd name="connsiteY9" fmla="*/ 20043 h 21386"/>
                <a:gd name="connsiteX10" fmla="*/ 120889 w 242929"/>
                <a:gd name="connsiteY10" fmla="*/ 20043 h 21386"/>
                <a:gd name="connsiteX11" fmla="*/ 120505 w 242929"/>
                <a:gd name="connsiteY11" fmla="*/ 21195 h 213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42929" h="21386">
                  <a:moveTo>
                    <a:pt x="120505" y="21195"/>
                  </a:moveTo>
                  <a:cubicBezTo>
                    <a:pt x="85582" y="21195"/>
                    <a:pt x="51042" y="21195"/>
                    <a:pt x="16118" y="21195"/>
                  </a:cubicBezTo>
                  <a:cubicBezTo>
                    <a:pt x="13048" y="21195"/>
                    <a:pt x="9210" y="21963"/>
                    <a:pt x="7291" y="20427"/>
                  </a:cubicBezTo>
                  <a:cubicBezTo>
                    <a:pt x="4221" y="18123"/>
                    <a:pt x="0" y="14283"/>
                    <a:pt x="0" y="10827"/>
                  </a:cubicBezTo>
                  <a:cubicBezTo>
                    <a:pt x="0" y="7371"/>
                    <a:pt x="3838" y="3531"/>
                    <a:pt x="7291" y="1227"/>
                  </a:cubicBezTo>
                  <a:cubicBezTo>
                    <a:pt x="9210" y="-309"/>
                    <a:pt x="12664" y="459"/>
                    <a:pt x="15351" y="459"/>
                  </a:cubicBezTo>
                  <a:cubicBezTo>
                    <a:pt x="85198" y="459"/>
                    <a:pt x="155429" y="75"/>
                    <a:pt x="225276" y="75"/>
                  </a:cubicBezTo>
                  <a:cubicBezTo>
                    <a:pt x="226043" y="75"/>
                    <a:pt x="226811" y="75"/>
                    <a:pt x="227195" y="75"/>
                  </a:cubicBezTo>
                  <a:cubicBezTo>
                    <a:pt x="234870" y="-309"/>
                    <a:pt x="242929" y="459"/>
                    <a:pt x="242929" y="10059"/>
                  </a:cubicBezTo>
                  <a:cubicBezTo>
                    <a:pt x="242929" y="20043"/>
                    <a:pt x="234870" y="20043"/>
                    <a:pt x="227195" y="20043"/>
                  </a:cubicBezTo>
                  <a:cubicBezTo>
                    <a:pt x="191888" y="20043"/>
                    <a:pt x="156196" y="20043"/>
                    <a:pt x="120889" y="20043"/>
                  </a:cubicBezTo>
                  <a:cubicBezTo>
                    <a:pt x="120505" y="20811"/>
                    <a:pt x="120505" y="21195"/>
                    <a:pt x="120505" y="21195"/>
                  </a:cubicBezTo>
                  <a:close/>
                </a:path>
              </a:pathLst>
            </a:custGeom>
            <a:grpFill/>
            <a:ln w="3834" cap="flat">
              <a:noFill/>
              <a:prstDash val="solid"/>
              <a:miter/>
            </a:ln>
          </p:spPr>
          <p:txBody>
            <a:bodyPr rtlCol="0" anchor="ctr"/>
            <a:lstStyle/>
            <a:p>
              <a:endParaRPr lang="en-US"/>
            </a:p>
          </p:txBody>
        </p:sp>
        <p:sp>
          <p:nvSpPr>
            <p:cNvPr id="45" name="Freeform 299">
              <a:extLst>
                <a:ext uri="{FF2B5EF4-FFF2-40B4-BE49-F238E27FC236}">
                  <a16:creationId xmlns:a16="http://schemas.microsoft.com/office/drawing/2014/main" id="{5395303D-B734-8184-423F-C66D7707FC22}"/>
                </a:ext>
              </a:extLst>
            </p:cNvPr>
            <p:cNvSpPr/>
            <p:nvPr userDrawn="1"/>
          </p:nvSpPr>
          <p:spPr>
            <a:xfrm>
              <a:off x="8515485" y="5183460"/>
              <a:ext cx="243321" cy="20735"/>
            </a:xfrm>
            <a:custGeom>
              <a:avLst/>
              <a:gdLst>
                <a:gd name="connsiteX0" fmla="*/ 122424 w 243321"/>
                <a:gd name="connsiteY0" fmla="*/ 0 h 20735"/>
                <a:gd name="connsiteX1" fmla="*/ 227962 w 243321"/>
                <a:gd name="connsiteY1" fmla="*/ 0 h 20735"/>
                <a:gd name="connsiteX2" fmla="*/ 240243 w 243321"/>
                <a:gd name="connsiteY2" fmla="*/ 3072 h 20735"/>
                <a:gd name="connsiteX3" fmla="*/ 242930 w 243321"/>
                <a:gd name="connsiteY3" fmla="*/ 12672 h 20735"/>
                <a:gd name="connsiteX4" fmla="*/ 232184 w 243321"/>
                <a:gd name="connsiteY4" fmla="*/ 19583 h 20735"/>
                <a:gd name="connsiteX5" fmla="*/ 175769 w 243321"/>
                <a:gd name="connsiteY5" fmla="*/ 19967 h 20735"/>
                <a:gd name="connsiteX6" fmla="*/ 19957 w 243321"/>
                <a:gd name="connsiteY6" fmla="*/ 20735 h 20735"/>
                <a:gd name="connsiteX7" fmla="*/ 12665 w 243321"/>
                <a:gd name="connsiteY7" fmla="*/ 20735 h 20735"/>
                <a:gd name="connsiteX8" fmla="*/ 0 w 243321"/>
                <a:gd name="connsiteY8" fmla="*/ 10752 h 20735"/>
                <a:gd name="connsiteX9" fmla="*/ 12665 w 243321"/>
                <a:gd name="connsiteY9" fmla="*/ 768 h 20735"/>
                <a:gd name="connsiteX10" fmla="*/ 122424 w 243321"/>
                <a:gd name="connsiteY10" fmla="*/ 768 h 20735"/>
                <a:gd name="connsiteX11" fmla="*/ 122424 w 243321"/>
                <a:gd name="connsiteY11" fmla="*/ 0 h 2073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43321" h="20735">
                  <a:moveTo>
                    <a:pt x="122424" y="0"/>
                  </a:moveTo>
                  <a:cubicBezTo>
                    <a:pt x="157731" y="0"/>
                    <a:pt x="192655" y="0"/>
                    <a:pt x="227962" y="0"/>
                  </a:cubicBezTo>
                  <a:cubicBezTo>
                    <a:pt x="232184" y="0"/>
                    <a:pt x="237173" y="768"/>
                    <a:pt x="240243" y="3072"/>
                  </a:cubicBezTo>
                  <a:cubicBezTo>
                    <a:pt x="242546" y="4608"/>
                    <a:pt x="244081" y="10752"/>
                    <a:pt x="242930" y="12672"/>
                  </a:cubicBezTo>
                  <a:cubicBezTo>
                    <a:pt x="240627" y="16128"/>
                    <a:pt x="236022" y="19583"/>
                    <a:pt x="232184" y="19583"/>
                  </a:cubicBezTo>
                  <a:cubicBezTo>
                    <a:pt x="213379" y="20351"/>
                    <a:pt x="194574" y="19967"/>
                    <a:pt x="175769" y="19967"/>
                  </a:cubicBezTo>
                  <a:cubicBezTo>
                    <a:pt x="123960" y="20351"/>
                    <a:pt x="72150" y="20351"/>
                    <a:pt x="19957" y="20735"/>
                  </a:cubicBezTo>
                  <a:cubicBezTo>
                    <a:pt x="17654" y="20735"/>
                    <a:pt x="15351" y="20735"/>
                    <a:pt x="12665" y="20735"/>
                  </a:cubicBezTo>
                  <a:cubicBezTo>
                    <a:pt x="5757" y="20735"/>
                    <a:pt x="0" y="18816"/>
                    <a:pt x="0" y="10752"/>
                  </a:cubicBezTo>
                  <a:cubicBezTo>
                    <a:pt x="0" y="2688"/>
                    <a:pt x="5757" y="768"/>
                    <a:pt x="12665" y="768"/>
                  </a:cubicBezTo>
                  <a:cubicBezTo>
                    <a:pt x="49123" y="768"/>
                    <a:pt x="85582" y="768"/>
                    <a:pt x="122424" y="768"/>
                  </a:cubicBezTo>
                  <a:cubicBezTo>
                    <a:pt x="122424" y="768"/>
                    <a:pt x="122424" y="384"/>
                    <a:pt x="122424" y="0"/>
                  </a:cubicBezTo>
                  <a:close/>
                </a:path>
              </a:pathLst>
            </a:custGeom>
            <a:grpFill/>
            <a:ln w="3834" cap="flat">
              <a:noFill/>
              <a:prstDash val="solid"/>
              <a:miter/>
            </a:ln>
          </p:spPr>
          <p:txBody>
            <a:bodyPr rtlCol="0" anchor="ctr"/>
            <a:lstStyle/>
            <a:p>
              <a:endParaRPr lang="en-US"/>
            </a:p>
          </p:txBody>
        </p:sp>
      </p:grpSp>
    </p:spTree>
    <p:extLst>
      <p:ext uri="{BB962C8B-B14F-4D97-AF65-F5344CB8AC3E}">
        <p14:creationId xmlns:p14="http://schemas.microsoft.com/office/powerpoint/2010/main" val="2638123401"/>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20BC020-5B38-4535-70E7-630B145E0D83}"/>
            </a:ext>
          </a:extLst>
        </p:cNvPr>
        <p:cNvGrpSpPr/>
        <p:nvPr/>
      </p:nvGrpSpPr>
      <p:grpSpPr>
        <a:xfrm>
          <a:off x="0" y="0"/>
          <a:ext cx="0" cy="0"/>
          <a:chOff x="0" y="0"/>
          <a:chExt cx="0" cy="0"/>
        </a:xfrm>
      </p:grpSpPr>
      <p:sp>
        <p:nvSpPr>
          <p:cNvPr id="20" name="Rectangle 19">
            <a:extLst>
              <a:ext uri="{FF2B5EF4-FFF2-40B4-BE49-F238E27FC236}">
                <a16:creationId xmlns:a16="http://schemas.microsoft.com/office/drawing/2014/main" id="{13429893-7231-2ACF-030A-F10937907A74}"/>
              </a:ext>
            </a:extLst>
          </p:cNvPr>
          <p:cNvSpPr/>
          <p:nvPr/>
        </p:nvSpPr>
        <p:spPr>
          <a:xfrm>
            <a:off x="356853" y="276467"/>
            <a:ext cx="6845968" cy="8458459"/>
          </a:xfrm>
          <a:prstGeom prst="rect">
            <a:avLst/>
          </a:prstGeom>
          <a:solidFill>
            <a:srgbClr val="C77362"/>
          </a:solidFill>
          <a:ln w="38100">
            <a:solidFill>
              <a:srgbClr val="C7736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E">
              <a:solidFill>
                <a:srgbClr val="DFDECB"/>
              </a:solidFill>
            </a:endParaRPr>
          </a:p>
        </p:txBody>
      </p:sp>
      <p:sp>
        <p:nvSpPr>
          <p:cNvPr id="21" name="TextBox 20">
            <a:extLst>
              <a:ext uri="{FF2B5EF4-FFF2-40B4-BE49-F238E27FC236}">
                <a16:creationId xmlns:a16="http://schemas.microsoft.com/office/drawing/2014/main" id="{183CF037-6CF6-17BD-A29E-47F9F74E8253}"/>
              </a:ext>
            </a:extLst>
          </p:cNvPr>
          <p:cNvSpPr txBox="1"/>
          <p:nvPr/>
        </p:nvSpPr>
        <p:spPr>
          <a:xfrm>
            <a:off x="1612979" y="430081"/>
            <a:ext cx="5310425" cy="8710077"/>
          </a:xfrm>
          <a:prstGeom prst="rect">
            <a:avLst/>
          </a:prstGeom>
          <a:noFill/>
        </p:spPr>
        <p:txBody>
          <a:bodyPr wrap="square" rtlCol="0">
            <a:spAutoFit/>
          </a:bodyPr>
          <a:lstStyle/>
          <a:p>
            <a:r>
              <a:rPr lang="en-IE" sz="2000" b="1" dirty="0">
                <a:solidFill>
                  <a:srgbClr val="E7E6D9"/>
                </a:solidFill>
              </a:rPr>
              <a:t>Immersive &amp; Digital Technology Considerations</a:t>
            </a:r>
          </a:p>
          <a:p>
            <a:endParaRPr lang="en-US" b="1" dirty="0">
              <a:solidFill>
                <a:schemeClr val="tx1">
                  <a:lumMod val="85000"/>
                  <a:lumOff val="15000"/>
                </a:schemeClr>
              </a:solidFill>
            </a:endParaRPr>
          </a:p>
          <a:p>
            <a:r>
              <a:rPr lang="en-US" sz="1400" dirty="0">
                <a:solidFill>
                  <a:srgbClr val="E7E6D9"/>
                </a:solidFill>
              </a:rPr>
              <a:t>Digital tools can help transform story moments into </a:t>
            </a:r>
            <a:r>
              <a:rPr lang="en-US" sz="1400" b="1" dirty="0">
                <a:solidFill>
                  <a:srgbClr val="E7E6D9"/>
                </a:solidFill>
              </a:rPr>
              <a:t>engaging promotional content that brings the narrative to life before visitors arrive</a:t>
            </a:r>
            <a:r>
              <a:rPr lang="en-US" sz="1400" dirty="0">
                <a:solidFill>
                  <a:srgbClr val="E7E6D9"/>
                </a:solidFill>
              </a:rPr>
              <a:t>.</a:t>
            </a:r>
          </a:p>
          <a:p>
            <a:endParaRPr lang="en-US" sz="1400" dirty="0">
              <a:solidFill>
                <a:srgbClr val="E7E6D9"/>
              </a:solidFill>
            </a:endParaRPr>
          </a:p>
          <a:p>
            <a:r>
              <a:rPr lang="en-US" sz="1400" dirty="0">
                <a:solidFill>
                  <a:srgbClr val="E7E6D9"/>
                </a:solidFill>
              </a:rPr>
              <a:t>For example, short-form video platforms such as </a:t>
            </a:r>
            <a:r>
              <a:rPr lang="en-US" sz="1400" b="1" dirty="0">
                <a:solidFill>
                  <a:srgbClr val="E7E6D9"/>
                </a:solidFill>
              </a:rPr>
              <a:t>Instagram Reels, TikTok, or YouTube Shorts</a:t>
            </a:r>
            <a:r>
              <a:rPr lang="en-US" sz="1400" dirty="0">
                <a:solidFill>
                  <a:srgbClr val="E7E6D9"/>
                </a:solidFill>
              </a:rPr>
              <a:t> allow tourism businesses to recreate or highlight dramatic scenes connected to their location. </a:t>
            </a:r>
          </a:p>
          <a:p>
            <a:endParaRPr lang="en-US" sz="1400" dirty="0">
              <a:solidFill>
                <a:srgbClr val="E7E6D9"/>
              </a:solidFill>
            </a:endParaRPr>
          </a:p>
          <a:p>
            <a:r>
              <a:rPr lang="en-US" sz="1400" dirty="0">
                <a:solidFill>
                  <a:srgbClr val="E7E6D9"/>
                </a:solidFill>
              </a:rPr>
              <a:t>A 20–30 second video showing a key moment from the story—such as a character walking through a real location or a narrator reading a passage from a novel—can immediately capture attention and communicate the emotional value of the experience.</a:t>
            </a:r>
          </a:p>
          <a:p>
            <a:endParaRPr lang="en-US" sz="1400" dirty="0">
              <a:solidFill>
                <a:srgbClr val="E7E6D9"/>
              </a:solidFill>
            </a:endParaRPr>
          </a:p>
          <a:p>
            <a:r>
              <a:rPr lang="en-US" sz="1400" dirty="0">
                <a:solidFill>
                  <a:srgbClr val="E7E6D9"/>
                </a:solidFill>
              </a:rPr>
              <a:t>Augmented reality (AR) can also support promotional storytelling. Using simple AR tools, a location can be overlaid with visual elements from the story. When potential visitors scan a QR code or image, they might see a character appear, a historical scene unfold, or a key narrative moment recreated digitally.</a:t>
            </a:r>
          </a:p>
          <a:p>
            <a:endParaRPr lang="en-US" sz="1400" dirty="0">
              <a:solidFill>
                <a:srgbClr val="E7E6D9"/>
              </a:solidFill>
            </a:endParaRPr>
          </a:p>
          <a:p>
            <a:r>
              <a:rPr lang="en-US" sz="1400" dirty="0">
                <a:solidFill>
                  <a:srgbClr val="E7E6D9"/>
                </a:solidFill>
              </a:rPr>
              <a:t>For SMEs with limited technical capacity, even simple tools such as </a:t>
            </a:r>
            <a:r>
              <a:rPr lang="en-US" sz="1400" b="1" dirty="0">
                <a:solidFill>
                  <a:srgbClr val="E7E6D9"/>
                </a:solidFill>
              </a:rPr>
              <a:t>Canva video storytelling templates</a:t>
            </a:r>
            <a:r>
              <a:rPr lang="en-US" sz="1400" dirty="0">
                <a:solidFill>
                  <a:srgbClr val="E7E6D9"/>
                </a:solidFill>
              </a:rPr>
              <a:t>, </a:t>
            </a:r>
            <a:r>
              <a:rPr lang="en-US" sz="1400" b="1" dirty="0">
                <a:solidFill>
                  <a:srgbClr val="E7E6D9"/>
                </a:solidFill>
              </a:rPr>
              <a:t>AI voice narration</a:t>
            </a:r>
            <a:r>
              <a:rPr lang="en-US" sz="1400" dirty="0">
                <a:solidFill>
                  <a:srgbClr val="E7E6D9"/>
                </a:solidFill>
              </a:rPr>
              <a:t>, or </a:t>
            </a:r>
            <a:r>
              <a:rPr lang="en-US" sz="1400" b="1" dirty="0">
                <a:solidFill>
                  <a:srgbClr val="E7E6D9"/>
                </a:solidFill>
              </a:rPr>
              <a:t>360° photography</a:t>
            </a:r>
            <a:r>
              <a:rPr lang="en-US" sz="1400" dirty="0">
                <a:solidFill>
                  <a:srgbClr val="E7E6D9"/>
                </a:solidFill>
              </a:rPr>
              <a:t> can create compelling digital storytelling previews that act as promotional hooks.</a:t>
            </a:r>
          </a:p>
          <a:p>
            <a:endParaRPr lang="en-US" sz="1400" dirty="0">
              <a:solidFill>
                <a:srgbClr val="E7E6D9"/>
              </a:solidFill>
            </a:endParaRPr>
          </a:p>
          <a:p>
            <a:r>
              <a:rPr lang="en-US" b="1" dirty="0">
                <a:solidFill>
                  <a:srgbClr val="E7E6D9"/>
                </a:solidFill>
              </a:rPr>
              <a:t>Examples</a:t>
            </a:r>
          </a:p>
          <a:p>
            <a:endParaRPr lang="en-US" sz="1400" b="1" dirty="0">
              <a:solidFill>
                <a:srgbClr val="E7E6D9"/>
              </a:solidFill>
            </a:endParaRPr>
          </a:p>
          <a:p>
            <a:pPr marL="285750" indent="-285750">
              <a:buFont typeface="Wingdings" panose="05000000000000000000" pitchFamily="2" charset="2"/>
              <a:buChar char="v"/>
            </a:pPr>
            <a:r>
              <a:rPr lang="en-US" sz="1400" dirty="0">
                <a:solidFill>
                  <a:srgbClr val="E7E6D9"/>
                </a:solidFill>
              </a:rPr>
              <a:t>30-second social media video showing the moment a famous film scene was shot.</a:t>
            </a:r>
          </a:p>
          <a:p>
            <a:pPr marL="285750" indent="-285750">
              <a:buFont typeface="Wingdings" panose="05000000000000000000" pitchFamily="2" charset="2"/>
              <a:buChar char="v"/>
            </a:pPr>
            <a:endParaRPr lang="en-US" sz="1400" dirty="0">
              <a:solidFill>
                <a:srgbClr val="E7E6D9"/>
              </a:solidFill>
            </a:endParaRPr>
          </a:p>
          <a:p>
            <a:pPr marL="285750" indent="-285750">
              <a:buFont typeface="Wingdings" panose="05000000000000000000" pitchFamily="2" charset="2"/>
              <a:buChar char="v"/>
            </a:pPr>
            <a:r>
              <a:rPr lang="en-US" sz="1400" dirty="0">
                <a:solidFill>
                  <a:srgbClr val="E7E6D9"/>
                </a:solidFill>
              </a:rPr>
              <a:t> A QR code on a brochure that launches a short audio reading from the novel.</a:t>
            </a:r>
          </a:p>
          <a:p>
            <a:pPr marL="285750" indent="-285750">
              <a:buFont typeface="Wingdings" panose="05000000000000000000" pitchFamily="2" charset="2"/>
              <a:buChar char="v"/>
            </a:pPr>
            <a:endParaRPr lang="en-US" sz="1400" dirty="0">
              <a:solidFill>
                <a:srgbClr val="E7E6D9"/>
              </a:solidFill>
            </a:endParaRPr>
          </a:p>
          <a:p>
            <a:pPr marL="285750" indent="-285750">
              <a:buFont typeface="Wingdings" panose="05000000000000000000" pitchFamily="2" charset="2"/>
              <a:buChar char="v"/>
            </a:pPr>
            <a:r>
              <a:rPr lang="en-US" sz="1400" dirty="0">
                <a:solidFill>
                  <a:srgbClr val="E7E6D9"/>
                </a:solidFill>
              </a:rPr>
              <a:t>A simple AR animation that briefly recreates a key moment from the story.</a:t>
            </a:r>
          </a:p>
          <a:p>
            <a:endParaRPr lang="en-US" sz="1400" dirty="0">
              <a:solidFill>
                <a:srgbClr val="E7E6D9"/>
              </a:solidFill>
            </a:endParaRPr>
          </a:p>
          <a:p>
            <a:endParaRPr lang="en-US" sz="1400" dirty="0">
              <a:solidFill>
                <a:srgbClr val="E7E6D9"/>
              </a:solidFill>
            </a:endParaRPr>
          </a:p>
          <a:p>
            <a:endParaRPr lang="en-IE" dirty="0">
              <a:solidFill>
                <a:srgbClr val="E7E6D9"/>
              </a:solidFill>
            </a:endParaRPr>
          </a:p>
        </p:txBody>
      </p:sp>
      <p:grpSp>
        <p:nvGrpSpPr>
          <p:cNvPr id="4" name="Graphic 2">
            <a:extLst>
              <a:ext uri="{FF2B5EF4-FFF2-40B4-BE49-F238E27FC236}">
                <a16:creationId xmlns:a16="http://schemas.microsoft.com/office/drawing/2014/main" id="{49AEEC9B-BBCD-9BB5-0E53-5CCAB7030941}"/>
              </a:ext>
            </a:extLst>
          </p:cNvPr>
          <p:cNvGrpSpPr/>
          <p:nvPr/>
        </p:nvGrpSpPr>
        <p:grpSpPr>
          <a:xfrm>
            <a:off x="553495" y="430081"/>
            <a:ext cx="862842" cy="1010542"/>
            <a:chOff x="-2478450" y="6659762"/>
            <a:chExt cx="1055890" cy="1330292"/>
          </a:xfrm>
          <a:solidFill>
            <a:srgbClr val="DFDECB"/>
          </a:solidFill>
        </p:grpSpPr>
        <p:grpSp>
          <p:nvGrpSpPr>
            <p:cNvPr id="5" name="Graphic 2">
              <a:extLst>
                <a:ext uri="{FF2B5EF4-FFF2-40B4-BE49-F238E27FC236}">
                  <a16:creationId xmlns:a16="http://schemas.microsoft.com/office/drawing/2014/main" id="{3E04CBD1-6FE7-4152-9F0F-AFED83F81F8E}"/>
                </a:ext>
              </a:extLst>
            </p:cNvPr>
            <p:cNvGrpSpPr/>
            <p:nvPr/>
          </p:nvGrpSpPr>
          <p:grpSpPr>
            <a:xfrm>
              <a:off x="-2347228" y="6993943"/>
              <a:ext cx="924668" cy="996110"/>
              <a:chOff x="-2347228" y="6993943"/>
              <a:chExt cx="924668" cy="996110"/>
            </a:xfrm>
            <a:grpFill/>
          </p:grpSpPr>
          <p:sp>
            <p:nvSpPr>
              <p:cNvPr id="11" name="Freeform 1440">
                <a:extLst>
                  <a:ext uri="{FF2B5EF4-FFF2-40B4-BE49-F238E27FC236}">
                    <a16:creationId xmlns:a16="http://schemas.microsoft.com/office/drawing/2014/main" id="{4E5EBF19-814E-AE4D-A254-E1BF948DD22C}"/>
                  </a:ext>
                </a:extLst>
              </p:cNvPr>
              <p:cNvSpPr/>
              <p:nvPr/>
            </p:nvSpPr>
            <p:spPr>
              <a:xfrm>
                <a:off x="-2347228" y="6993943"/>
                <a:ext cx="924668" cy="996110"/>
              </a:xfrm>
              <a:custGeom>
                <a:avLst/>
                <a:gdLst>
                  <a:gd name="connsiteX0" fmla="*/ 324200 w 924668"/>
                  <a:gd name="connsiteY0" fmla="*/ 972949 h 996110"/>
                  <a:gd name="connsiteX1" fmla="*/ 218996 w 924668"/>
                  <a:gd name="connsiteY1" fmla="*/ 822987 h 996110"/>
                  <a:gd name="connsiteX2" fmla="*/ 93490 w 924668"/>
                  <a:gd name="connsiteY2" fmla="*/ 674410 h 996110"/>
                  <a:gd name="connsiteX3" fmla="*/ 30275 w 924668"/>
                  <a:gd name="connsiteY3" fmla="*/ 586279 h 996110"/>
                  <a:gd name="connsiteX4" fmla="*/ 110562 w 924668"/>
                  <a:gd name="connsiteY4" fmla="*/ 506914 h 996110"/>
                  <a:gd name="connsiteX5" fmla="*/ 173316 w 924668"/>
                  <a:gd name="connsiteY5" fmla="*/ 553517 h 996110"/>
                  <a:gd name="connsiteX6" fmla="*/ 223610 w 924668"/>
                  <a:gd name="connsiteY6" fmla="*/ 618116 h 996110"/>
                  <a:gd name="connsiteX7" fmla="*/ 260063 w 924668"/>
                  <a:gd name="connsiteY7" fmla="*/ 661951 h 996110"/>
                  <a:gd name="connsiteX8" fmla="*/ 280827 w 924668"/>
                  <a:gd name="connsiteY8" fmla="*/ 656415 h 996110"/>
                  <a:gd name="connsiteX9" fmla="*/ 283595 w 924668"/>
                  <a:gd name="connsiteY9" fmla="*/ 612118 h 996110"/>
                  <a:gd name="connsiteX10" fmla="*/ 281288 w 924668"/>
                  <a:gd name="connsiteY10" fmla="*/ 512451 h 996110"/>
                  <a:gd name="connsiteX11" fmla="*/ 274828 w 924668"/>
                  <a:gd name="connsiteY11" fmla="*/ 254056 h 996110"/>
                  <a:gd name="connsiteX12" fmla="*/ 271599 w 924668"/>
                  <a:gd name="connsiteY12" fmla="*/ 115629 h 996110"/>
                  <a:gd name="connsiteX13" fmla="*/ 311280 w 924668"/>
                  <a:gd name="connsiteY13" fmla="*/ 37188 h 996110"/>
                  <a:gd name="connsiteX14" fmla="*/ 403564 w 924668"/>
                  <a:gd name="connsiteY14" fmla="*/ 61182 h 996110"/>
                  <a:gd name="connsiteX15" fmla="*/ 416022 w 924668"/>
                  <a:gd name="connsiteY15" fmla="*/ 149313 h 996110"/>
                  <a:gd name="connsiteX16" fmla="*/ 416022 w 924668"/>
                  <a:gd name="connsiteY16" fmla="*/ 371718 h 996110"/>
                  <a:gd name="connsiteX17" fmla="*/ 446477 w 924668"/>
                  <a:gd name="connsiteY17" fmla="*/ 371718 h 996110"/>
                  <a:gd name="connsiteX18" fmla="*/ 567369 w 924668"/>
                  <a:gd name="connsiteY18" fmla="*/ 318655 h 996110"/>
                  <a:gd name="connsiteX19" fmla="*/ 591362 w 924668"/>
                  <a:gd name="connsiteY19" fmla="*/ 422936 h 996110"/>
                  <a:gd name="connsiteX20" fmla="*/ 621817 w 924668"/>
                  <a:gd name="connsiteY20" fmla="*/ 422936 h 996110"/>
                  <a:gd name="connsiteX21" fmla="*/ 741324 w 924668"/>
                  <a:gd name="connsiteY21" fmla="*/ 394789 h 996110"/>
                  <a:gd name="connsiteX22" fmla="*/ 747785 w 924668"/>
                  <a:gd name="connsiteY22" fmla="*/ 476460 h 996110"/>
                  <a:gd name="connsiteX23" fmla="*/ 778238 w 924668"/>
                  <a:gd name="connsiteY23" fmla="*/ 476460 h 996110"/>
                  <a:gd name="connsiteX24" fmla="*/ 874214 w 924668"/>
                  <a:gd name="connsiteY24" fmla="*/ 436317 h 996110"/>
                  <a:gd name="connsiteX25" fmla="*/ 891748 w 924668"/>
                  <a:gd name="connsiteY25" fmla="*/ 492610 h 996110"/>
                  <a:gd name="connsiteX26" fmla="*/ 891748 w 924668"/>
                  <a:gd name="connsiteY26" fmla="*/ 638419 h 996110"/>
                  <a:gd name="connsiteX27" fmla="*/ 889903 w 924668"/>
                  <a:gd name="connsiteY27" fmla="*/ 729319 h 996110"/>
                  <a:gd name="connsiteX28" fmla="*/ 861755 w 924668"/>
                  <a:gd name="connsiteY28" fmla="*/ 855287 h 996110"/>
                  <a:gd name="connsiteX29" fmla="*/ 834532 w 924668"/>
                  <a:gd name="connsiteY29" fmla="*/ 976179 h 996110"/>
                  <a:gd name="connsiteX30" fmla="*/ 864063 w 924668"/>
                  <a:gd name="connsiteY30" fmla="*/ 984485 h 996110"/>
                  <a:gd name="connsiteX31" fmla="*/ 920356 w 924668"/>
                  <a:gd name="connsiteY31" fmla="*/ 733472 h 996110"/>
                  <a:gd name="connsiteX32" fmla="*/ 922663 w 924668"/>
                  <a:gd name="connsiteY32" fmla="*/ 598737 h 996110"/>
                  <a:gd name="connsiteX33" fmla="*/ 921740 w 924668"/>
                  <a:gd name="connsiteY33" fmla="*/ 465847 h 996110"/>
                  <a:gd name="connsiteX34" fmla="*/ 832686 w 924668"/>
                  <a:gd name="connsiteY34" fmla="*/ 389713 h 996110"/>
                  <a:gd name="connsiteX35" fmla="*/ 748707 w 924668"/>
                  <a:gd name="connsiteY35" fmla="*/ 476460 h 996110"/>
                  <a:gd name="connsiteX36" fmla="*/ 779162 w 924668"/>
                  <a:gd name="connsiteY36" fmla="*/ 476460 h 996110"/>
                  <a:gd name="connsiteX37" fmla="*/ 739479 w 924668"/>
                  <a:gd name="connsiteY37" fmla="*/ 346801 h 996110"/>
                  <a:gd name="connsiteX38" fmla="*/ 591824 w 924668"/>
                  <a:gd name="connsiteY38" fmla="*/ 423397 h 996110"/>
                  <a:gd name="connsiteX39" fmla="*/ 622278 w 924668"/>
                  <a:gd name="connsiteY39" fmla="*/ 423397 h 996110"/>
                  <a:gd name="connsiteX40" fmla="*/ 621355 w 924668"/>
                  <a:gd name="connsiteY40" fmla="*/ 359721 h 996110"/>
                  <a:gd name="connsiteX41" fmla="*/ 561832 w 924668"/>
                  <a:gd name="connsiteY41" fmla="*/ 278511 h 996110"/>
                  <a:gd name="connsiteX42" fmla="*/ 416946 w 924668"/>
                  <a:gd name="connsiteY42" fmla="*/ 372179 h 996110"/>
                  <a:gd name="connsiteX43" fmla="*/ 447399 w 924668"/>
                  <a:gd name="connsiteY43" fmla="*/ 372179 h 996110"/>
                  <a:gd name="connsiteX44" fmla="*/ 447399 w 924668"/>
                  <a:gd name="connsiteY44" fmla="*/ 157619 h 996110"/>
                  <a:gd name="connsiteX45" fmla="*/ 443247 w 924668"/>
                  <a:gd name="connsiteY45" fmla="*/ 74102 h 996110"/>
                  <a:gd name="connsiteX46" fmla="*/ 299745 w 924668"/>
                  <a:gd name="connsiteY46" fmla="*/ 9964 h 996110"/>
                  <a:gd name="connsiteX47" fmla="*/ 243913 w 924668"/>
                  <a:gd name="connsiteY47" fmla="*/ 188534 h 996110"/>
                  <a:gd name="connsiteX48" fmla="*/ 250373 w 924668"/>
                  <a:gd name="connsiteY48" fmla="*/ 448314 h 996110"/>
                  <a:gd name="connsiteX49" fmla="*/ 253602 w 924668"/>
                  <a:gd name="connsiteY49" fmla="*/ 587663 h 996110"/>
                  <a:gd name="connsiteX50" fmla="*/ 254525 w 924668"/>
                  <a:gd name="connsiteY50" fmla="*/ 630575 h 996110"/>
                  <a:gd name="connsiteX51" fmla="*/ 254525 w 924668"/>
                  <a:gd name="connsiteY51" fmla="*/ 643033 h 996110"/>
                  <a:gd name="connsiteX52" fmla="*/ 255449 w 924668"/>
                  <a:gd name="connsiteY52" fmla="*/ 641649 h 996110"/>
                  <a:gd name="connsiteX53" fmla="*/ 276213 w 924668"/>
                  <a:gd name="connsiteY53" fmla="*/ 636112 h 996110"/>
                  <a:gd name="connsiteX54" fmla="*/ 274366 w 924668"/>
                  <a:gd name="connsiteY54" fmla="*/ 633805 h 996110"/>
                  <a:gd name="connsiteX55" fmla="*/ 266984 w 924668"/>
                  <a:gd name="connsiteY55" fmla="*/ 624115 h 996110"/>
                  <a:gd name="connsiteX56" fmla="*/ 241606 w 924668"/>
                  <a:gd name="connsiteY56" fmla="*/ 591354 h 996110"/>
                  <a:gd name="connsiteX57" fmla="*/ 193618 w 924668"/>
                  <a:gd name="connsiteY57" fmla="*/ 529062 h 996110"/>
                  <a:gd name="connsiteX58" fmla="*/ 127174 w 924668"/>
                  <a:gd name="connsiteY58" fmla="*/ 478767 h 996110"/>
                  <a:gd name="connsiteX59" fmla="*/ 23354 w 924668"/>
                  <a:gd name="connsiteY59" fmla="*/ 513835 h 996110"/>
                  <a:gd name="connsiteX60" fmla="*/ 15510 w 924668"/>
                  <a:gd name="connsiteY60" fmla="*/ 631498 h 996110"/>
                  <a:gd name="connsiteX61" fmla="*/ 37657 w 924668"/>
                  <a:gd name="connsiteY61" fmla="*/ 655953 h 996110"/>
                  <a:gd name="connsiteX62" fmla="*/ 159011 w 924668"/>
                  <a:gd name="connsiteY62" fmla="*/ 795763 h 996110"/>
                  <a:gd name="connsiteX63" fmla="*/ 298822 w 924668"/>
                  <a:gd name="connsiteY63" fmla="*/ 988638 h 996110"/>
                  <a:gd name="connsiteX64" fmla="*/ 325123 w 924668"/>
                  <a:gd name="connsiteY64" fmla="*/ 973410 h 996110"/>
                  <a:gd name="connsiteX65" fmla="*/ 325123 w 924668"/>
                  <a:gd name="connsiteY65" fmla="*/ 973410 h 99611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Lst>
                <a:rect l="l" t="t" r="r" b="b"/>
                <a:pathLst>
                  <a:path w="924668" h="996110">
                    <a:moveTo>
                      <a:pt x="324200" y="972949"/>
                    </a:moveTo>
                    <a:cubicBezTo>
                      <a:pt x="295592" y="918963"/>
                      <a:pt x="256832" y="870514"/>
                      <a:pt x="218996" y="822987"/>
                    </a:cubicBezTo>
                    <a:cubicBezTo>
                      <a:pt x="178852" y="772231"/>
                      <a:pt x="136402" y="722859"/>
                      <a:pt x="93490" y="674410"/>
                    </a:cubicBezTo>
                    <a:cubicBezTo>
                      <a:pt x="71341" y="649493"/>
                      <a:pt x="33505" y="621808"/>
                      <a:pt x="30275" y="586279"/>
                    </a:cubicBezTo>
                    <a:cubicBezTo>
                      <a:pt x="25661" y="541059"/>
                      <a:pt x="65342" y="501377"/>
                      <a:pt x="110562" y="506914"/>
                    </a:cubicBezTo>
                    <a:cubicBezTo>
                      <a:pt x="141016" y="510606"/>
                      <a:pt x="156243" y="531370"/>
                      <a:pt x="173316" y="553517"/>
                    </a:cubicBezTo>
                    <a:cubicBezTo>
                      <a:pt x="189926" y="575205"/>
                      <a:pt x="206538" y="596891"/>
                      <a:pt x="223610" y="618116"/>
                    </a:cubicBezTo>
                    <a:cubicBezTo>
                      <a:pt x="233300" y="630575"/>
                      <a:pt x="245297" y="655030"/>
                      <a:pt x="260063" y="661951"/>
                    </a:cubicBezTo>
                    <a:cubicBezTo>
                      <a:pt x="268368" y="665643"/>
                      <a:pt x="275289" y="663797"/>
                      <a:pt x="280827" y="656415"/>
                    </a:cubicBezTo>
                    <a:cubicBezTo>
                      <a:pt x="288671" y="646264"/>
                      <a:pt x="283595" y="623654"/>
                      <a:pt x="283595" y="612118"/>
                    </a:cubicBezTo>
                    <a:cubicBezTo>
                      <a:pt x="282672" y="578896"/>
                      <a:pt x="281750" y="545674"/>
                      <a:pt x="281288" y="512451"/>
                    </a:cubicBezTo>
                    <a:cubicBezTo>
                      <a:pt x="278981" y="426165"/>
                      <a:pt x="277135" y="340341"/>
                      <a:pt x="274828" y="254056"/>
                    </a:cubicBezTo>
                    <a:cubicBezTo>
                      <a:pt x="273906" y="207914"/>
                      <a:pt x="272521" y="161772"/>
                      <a:pt x="271599" y="115629"/>
                    </a:cubicBezTo>
                    <a:cubicBezTo>
                      <a:pt x="271137" y="83330"/>
                      <a:pt x="279903" y="52876"/>
                      <a:pt x="311280" y="37188"/>
                    </a:cubicBezTo>
                    <a:cubicBezTo>
                      <a:pt x="343119" y="20576"/>
                      <a:pt x="383723" y="31651"/>
                      <a:pt x="403564" y="61182"/>
                    </a:cubicBezTo>
                    <a:cubicBezTo>
                      <a:pt x="421098" y="86560"/>
                      <a:pt x="416022" y="119782"/>
                      <a:pt x="416022" y="149313"/>
                    </a:cubicBezTo>
                    <a:lnTo>
                      <a:pt x="416022" y="371718"/>
                    </a:lnTo>
                    <a:cubicBezTo>
                      <a:pt x="416022" y="391559"/>
                      <a:pt x="446015" y="391098"/>
                      <a:pt x="446477" y="371718"/>
                    </a:cubicBezTo>
                    <a:cubicBezTo>
                      <a:pt x="448784" y="311271"/>
                      <a:pt x="521227" y="274820"/>
                      <a:pt x="567369" y="318655"/>
                    </a:cubicBezTo>
                    <a:cubicBezTo>
                      <a:pt x="596438" y="346340"/>
                      <a:pt x="591362" y="386483"/>
                      <a:pt x="591362" y="422936"/>
                    </a:cubicBezTo>
                    <a:cubicBezTo>
                      <a:pt x="591362" y="459388"/>
                      <a:pt x="620894" y="442315"/>
                      <a:pt x="621817" y="422936"/>
                    </a:cubicBezTo>
                    <a:cubicBezTo>
                      <a:pt x="624586" y="358798"/>
                      <a:pt x="711332" y="335727"/>
                      <a:pt x="741324" y="394789"/>
                    </a:cubicBezTo>
                    <a:cubicBezTo>
                      <a:pt x="753322" y="418321"/>
                      <a:pt x="747785" y="451082"/>
                      <a:pt x="747785" y="476460"/>
                    </a:cubicBezTo>
                    <a:cubicBezTo>
                      <a:pt x="747785" y="501839"/>
                      <a:pt x="777315" y="495840"/>
                      <a:pt x="778238" y="476460"/>
                    </a:cubicBezTo>
                    <a:cubicBezTo>
                      <a:pt x="780545" y="428472"/>
                      <a:pt x="838223" y="400326"/>
                      <a:pt x="874214" y="436317"/>
                    </a:cubicBezTo>
                    <a:cubicBezTo>
                      <a:pt x="889903" y="452005"/>
                      <a:pt x="891748" y="471846"/>
                      <a:pt x="891748" y="492610"/>
                    </a:cubicBezTo>
                    <a:lnTo>
                      <a:pt x="891748" y="638419"/>
                    </a:lnTo>
                    <a:cubicBezTo>
                      <a:pt x="891748" y="667950"/>
                      <a:pt x="895439" y="700250"/>
                      <a:pt x="889903" y="729319"/>
                    </a:cubicBezTo>
                    <a:cubicBezTo>
                      <a:pt x="882057" y="771308"/>
                      <a:pt x="870984" y="813298"/>
                      <a:pt x="861755" y="855287"/>
                    </a:cubicBezTo>
                    <a:cubicBezTo>
                      <a:pt x="852527" y="895431"/>
                      <a:pt x="843760" y="936035"/>
                      <a:pt x="834532" y="976179"/>
                    </a:cubicBezTo>
                    <a:cubicBezTo>
                      <a:pt x="830379" y="995098"/>
                      <a:pt x="859448" y="1003403"/>
                      <a:pt x="864063" y="984485"/>
                    </a:cubicBezTo>
                    <a:cubicBezTo>
                      <a:pt x="882981" y="900968"/>
                      <a:pt x="905129" y="817451"/>
                      <a:pt x="920356" y="733472"/>
                    </a:cubicBezTo>
                    <a:cubicBezTo>
                      <a:pt x="928200" y="690098"/>
                      <a:pt x="922663" y="642111"/>
                      <a:pt x="922663" y="598737"/>
                    </a:cubicBezTo>
                    <a:cubicBezTo>
                      <a:pt x="922663" y="555363"/>
                      <a:pt x="927739" y="509221"/>
                      <a:pt x="921740" y="465847"/>
                    </a:cubicBezTo>
                    <a:cubicBezTo>
                      <a:pt x="915741" y="422474"/>
                      <a:pt x="877443" y="387868"/>
                      <a:pt x="832686" y="389713"/>
                    </a:cubicBezTo>
                    <a:cubicBezTo>
                      <a:pt x="785159" y="391559"/>
                      <a:pt x="750553" y="430318"/>
                      <a:pt x="748707" y="476460"/>
                    </a:cubicBezTo>
                    <a:lnTo>
                      <a:pt x="779162" y="476460"/>
                    </a:lnTo>
                    <a:cubicBezTo>
                      <a:pt x="779162" y="428472"/>
                      <a:pt x="783776" y="378178"/>
                      <a:pt x="739479" y="346801"/>
                    </a:cubicBezTo>
                    <a:cubicBezTo>
                      <a:pt x="676725" y="302505"/>
                      <a:pt x="595054" y="350031"/>
                      <a:pt x="591824" y="423397"/>
                    </a:cubicBezTo>
                    <a:lnTo>
                      <a:pt x="622278" y="423397"/>
                    </a:lnTo>
                    <a:cubicBezTo>
                      <a:pt x="622278" y="402172"/>
                      <a:pt x="624124" y="380485"/>
                      <a:pt x="621355" y="359721"/>
                    </a:cubicBezTo>
                    <a:cubicBezTo>
                      <a:pt x="616740" y="324653"/>
                      <a:pt x="594131" y="293277"/>
                      <a:pt x="561832" y="278511"/>
                    </a:cubicBezTo>
                    <a:cubicBezTo>
                      <a:pt x="493541" y="247134"/>
                      <a:pt x="419714" y="299736"/>
                      <a:pt x="416946" y="372179"/>
                    </a:cubicBezTo>
                    <a:lnTo>
                      <a:pt x="447399" y="372179"/>
                    </a:lnTo>
                    <a:lnTo>
                      <a:pt x="447399" y="157619"/>
                    </a:lnTo>
                    <a:cubicBezTo>
                      <a:pt x="447399" y="130395"/>
                      <a:pt x="451091" y="100402"/>
                      <a:pt x="443247" y="74102"/>
                    </a:cubicBezTo>
                    <a:cubicBezTo>
                      <a:pt x="425713" y="13655"/>
                      <a:pt x="356038" y="-17260"/>
                      <a:pt x="299745" y="9964"/>
                    </a:cubicBezTo>
                    <a:cubicBezTo>
                      <a:pt x="229147" y="44109"/>
                      <a:pt x="242067" y="123935"/>
                      <a:pt x="243913" y="188534"/>
                    </a:cubicBezTo>
                    <a:cubicBezTo>
                      <a:pt x="246220" y="275281"/>
                      <a:pt x="248066" y="361566"/>
                      <a:pt x="250373" y="448314"/>
                    </a:cubicBezTo>
                    <a:cubicBezTo>
                      <a:pt x="251295" y="494917"/>
                      <a:pt x="252680" y="541521"/>
                      <a:pt x="253602" y="587663"/>
                    </a:cubicBezTo>
                    <a:lnTo>
                      <a:pt x="254525" y="630575"/>
                    </a:lnTo>
                    <a:cubicBezTo>
                      <a:pt x="254525" y="634728"/>
                      <a:pt x="254525" y="638880"/>
                      <a:pt x="254525" y="643033"/>
                    </a:cubicBezTo>
                    <a:cubicBezTo>
                      <a:pt x="255449" y="649493"/>
                      <a:pt x="252218" y="645340"/>
                      <a:pt x="255449" y="641649"/>
                    </a:cubicBezTo>
                    <a:cubicBezTo>
                      <a:pt x="262370" y="639804"/>
                      <a:pt x="269291" y="637958"/>
                      <a:pt x="276213" y="636112"/>
                    </a:cubicBezTo>
                    <a:cubicBezTo>
                      <a:pt x="278520" y="637035"/>
                      <a:pt x="275289" y="636112"/>
                      <a:pt x="274366" y="633805"/>
                    </a:cubicBezTo>
                    <a:cubicBezTo>
                      <a:pt x="272982" y="630575"/>
                      <a:pt x="268830" y="626883"/>
                      <a:pt x="266984" y="624115"/>
                    </a:cubicBezTo>
                    <a:cubicBezTo>
                      <a:pt x="258679" y="613041"/>
                      <a:pt x="250373" y="602429"/>
                      <a:pt x="241606" y="591354"/>
                    </a:cubicBezTo>
                    <a:cubicBezTo>
                      <a:pt x="225456" y="570590"/>
                      <a:pt x="208845" y="550288"/>
                      <a:pt x="193618" y="529062"/>
                    </a:cubicBezTo>
                    <a:cubicBezTo>
                      <a:pt x="176083" y="505068"/>
                      <a:pt x="157166" y="485689"/>
                      <a:pt x="127174" y="478767"/>
                    </a:cubicBezTo>
                    <a:cubicBezTo>
                      <a:pt x="88875" y="470000"/>
                      <a:pt x="48270" y="483382"/>
                      <a:pt x="23354" y="513835"/>
                    </a:cubicBezTo>
                    <a:cubicBezTo>
                      <a:pt x="-2486" y="545212"/>
                      <a:pt x="-9407" y="597352"/>
                      <a:pt x="15510" y="631498"/>
                    </a:cubicBezTo>
                    <a:cubicBezTo>
                      <a:pt x="21969" y="640265"/>
                      <a:pt x="30275" y="647647"/>
                      <a:pt x="37657" y="655953"/>
                    </a:cubicBezTo>
                    <a:cubicBezTo>
                      <a:pt x="79185" y="701634"/>
                      <a:pt x="119790" y="748237"/>
                      <a:pt x="159011" y="795763"/>
                    </a:cubicBezTo>
                    <a:cubicBezTo>
                      <a:pt x="209307" y="856210"/>
                      <a:pt x="261908" y="918502"/>
                      <a:pt x="298822" y="988638"/>
                    </a:cubicBezTo>
                    <a:cubicBezTo>
                      <a:pt x="308050" y="1005710"/>
                      <a:pt x="334351" y="990483"/>
                      <a:pt x="325123" y="973410"/>
                    </a:cubicBezTo>
                    <a:lnTo>
                      <a:pt x="325123" y="973410"/>
                    </a:lnTo>
                    <a:close/>
                  </a:path>
                </a:pathLst>
              </a:custGeom>
              <a:grpFill/>
              <a:ln w="28575" cap="flat">
                <a:solidFill>
                  <a:srgbClr val="DFDECB"/>
                </a:solidFill>
                <a:prstDash val="solid"/>
                <a:miter/>
              </a:ln>
            </p:spPr>
            <p:txBody>
              <a:bodyPr rtlCol="0" anchor="ctr"/>
              <a:lstStyle/>
              <a:p>
                <a:endParaRPr lang="en-US"/>
              </a:p>
            </p:txBody>
          </p:sp>
          <p:sp>
            <p:nvSpPr>
              <p:cNvPr id="12" name="Freeform 1441">
                <a:extLst>
                  <a:ext uri="{FF2B5EF4-FFF2-40B4-BE49-F238E27FC236}">
                    <a16:creationId xmlns:a16="http://schemas.microsoft.com/office/drawing/2014/main" id="{681B611F-1392-A76D-8FFB-A365C4D8AF9C}"/>
                  </a:ext>
                </a:extLst>
              </p:cNvPr>
              <p:cNvSpPr/>
              <p:nvPr/>
            </p:nvSpPr>
            <p:spPr>
              <a:xfrm>
                <a:off x="-1599443" y="7456157"/>
                <a:ext cx="30453" cy="73251"/>
              </a:xfrm>
              <a:custGeom>
                <a:avLst/>
                <a:gdLst>
                  <a:gd name="connsiteX0" fmla="*/ 0 w 30453"/>
                  <a:gd name="connsiteY0" fmla="*/ 14708 h 73251"/>
                  <a:gd name="connsiteX1" fmla="*/ 0 w 30453"/>
                  <a:gd name="connsiteY1" fmla="*/ 58543 h 73251"/>
                  <a:gd name="connsiteX2" fmla="*/ 30453 w 30453"/>
                  <a:gd name="connsiteY2" fmla="*/ 58543 h 73251"/>
                  <a:gd name="connsiteX3" fmla="*/ 30453 w 30453"/>
                  <a:gd name="connsiteY3" fmla="*/ 14708 h 73251"/>
                  <a:gd name="connsiteX4" fmla="*/ 0 w 30453"/>
                  <a:gd name="connsiteY4" fmla="*/ 14708 h 73251"/>
                  <a:gd name="connsiteX5" fmla="*/ 0 w 30453"/>
                  <a:gd name="connsiteY5" fmla="*/ 14708 h 7325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30453" h="73251">
                    <a:moveTo>
                      <a:pt x="0" y="14708"/>
                    </a:moveTo>
                    <a:lnTo>
                      <a:pt x="0" y="58543"/>
                    </a:lnTo>
                    <a:cubicBezTo>
                      <a:pt x="0" y="77923"/>
                      <a:pt x="30453" y="78384"/>
                      <a:pt x="30453" y="58543"/>
                    </a:cubicBezTo>
                    <a:lnTo>
                      <a:pt x="30453" y="14708"/>
                    </a:lnTo>
                    <a:cubicBezTo>
                      <a:pt x="30453" y="-4671"/>
                      <a:pt x="0" y="-5133"/>
                      <a:pt x="0" y="14708"/>
                    </a:cubicBezTo>
                    <a:lnTo>
                      <a:pt x="0" y="14708"/>
                    </a:lnTo>
                    <a:close/>
                  </a:path>
                </a:pathLst>
              </a:custGeom>
              <a:grpFill/>
              <a:ln w="28575" cap="flat">
                <a:solidFill>
                  <a:srgbClr val="DFDECB"/>
                </a:solidFill>
                <a:prstDash val="solid"/>
                <a:miter/>
              </a:ln>
            </p:spPr>
            <p:txBody>
              <a:bodyPr rtlCol="0" anchor="ctr"/>
              <a:lstStyle/>
              <a:p>
                <a:endParaRPr lang="en-US"/>
              </a:p>
            </p:txBody>
          </p:sp>
          <p:sp>
            <p:nvSpPr>
              <p:cNvPr id="13" name="Freeform 1442">
                <a:extLst>
                  <a:ext uri="{FF2B5EF4-FFF2-40B4-BE49-F238E27FC236}">
                    <a16:creationId xmlns:a16="http://schemas.microsoft.com/office/drawing/2014/main" id="{DF881270-B4FA-70B4-2241-093944674B37}"/>
                  </a:ext>
                </a:extLst>
              </p:cNvPr>
              <p:cNvSpPr/>
              <p:nvPr/>
            </p:nvSpPr>
            <p:spPr>
              <a:xfrm>
                <a:off x="-1756326" y="7402632"/>
                <a:ext cx="30453" cy="126776"/>
              </a:xfrm>
              <a:custGeom>
                <a:avLst/>
                <a:gdLst>
                  <a:gd name="connsiteX0" fmla="*/ 0 w 30453"/>
                  <a:gd name="connsiteY0" fmla="*/ 14708 h 126776"/>
                  <a:gd name="connsiteX1" fmla="*/ 0 w 30453"/>
                  <a:gd name="connsiteY1" fmla="*/ 112068 h 126776"/>
                  <a:gd name="connsiteX2" fmla="*/ 30453 w 30453"/>
                  <a:gd name="connsiteY2" fmla="*/ 112068 h 126776"/>
                  <a:gd name="connsiteX3" fmla="*/ 30453 w 30453"/>
                  <a:gd name="connsiteY3" fmla="*/ 14708 h 126776"/>
                  <a:gd name="connsiteX4" fmla="*/ 0 w 30453"/>
                  <a:gd name="connsiteY4" fmla="*/ 14708 h 126776"/>
                  <a:gd name="connsiteX5" fmla="*/ 0 w 30453"/>
                  <a:gd name="connsiteY5" fmla="*/ 14708 h 12677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30453" h="126776">
                    <a:moveTo>
                      <a:pt x="0" y="14708"/>
                    </a:moveTo>
                    <a:lnTo>
                      <a:pt x="0" y="112068"/>
                    </a:lnTo>
                    <a:cubicBezTo>
                      <a:pt x="0" y="131448"/>
                      <a:pt x="30453" y="131909"/>
                      <a:pt x="30453" y="112068"/>
                    </a:cubicBezTo>
                    <a:lnTo>
                      <a:pt x="30453" y="14708"/>
                    </a:lnTo>
                    <a:cubicBezTo>
                      <a:pt x="30453" y="-4671"/>
                      <a:pt x="0" y="-5133"/>
                      <a:pt x="0" y="14708"/>
                    </a:cubicBezTo>
                    <a:lnTo>
                      <a:pt x="0" y="14708"/>
                    </a:lnTo>
                    <a:close/>
                  </a:path>
                </a:pathLst>
              </a:custGeom>
              <a:grpFill/>
              <a:ln w="28575" cap="flat">
                <a:solidFill>
                  <a:srgbClr val="DFDECB"/>
                </a:solidFill>
                <a:prstDash val="solid"/>
                <a:miter/>
              </a:ln>
            </p:spPr>
            <p:txBody>
              <a:bodyPr rtlCol="0" anchor="ctr"/>
              <a:lstStyle/>
              <a:p>
                <a:endParaRPr lang="en-US"/>
              </a:p>
            </p:txBody>
          </p:sp>
          <p:sp>
            <p:nvSpPr>
              <p:cNvPr id="14" name="Freeform 1443">
                <a:extLst>
                  <a:ext uri="{FF2B5EF4-FFF2-40B4-BE49-F238E27FC236}">
                    <a16:creationId xmlns:a16="http://schemas.microsoft.com/office/drawing/2014/main" id="{C32C968D-E439-23DD-2A82-C86E5240EC87}"/>
                  </a:ext>
                </a:extLst>
              </p:cNvPr>
              <p:cNvSpPr/>
              <p:nvPr/>
            </p:nvSpPr>
            <p:spPr>
              <a:xfrm>
                <a:off x="-1931205" y="7350953"/>
                <a:ext cx="30454" cy="177994"/>
              </a:xfrm>
              <a:custGeom>
                <a:avLst/>
                <a:gdLst>
                  <a:gd name="connsiteX0" fmla="*/ 0 w 30454"/>
                  <a:gd name="connsiteY0" fmla="*/ 14709 h 177994"/>
                  <a:gd name="connsiteX1" fmla="*/ 0 w 30454"/>
                  <a:gd name="connsiteY1" fmla="*/ 163286 h 177994"/>
                  <a:gd name="connsiteX2" fmla="*/ 30454 w 30454"/>
                  <a:gd name="connsiteY2" fmla="*/ 163286 h 177994"/>
                  <a:gd name="connsiteX3" fmla="*/ 30454 w 30454"/>
                  <a:gd name="connsiteY3" fmla="*/ 14709 h 177994"/>
                  <a:gd name="connsiteX4" fmla="*/ 0 w 30454"/>
                  <a:gd name="connsiteY4" fmla="*/ 14709 h 177994"/>
                  <a:gd name="connsiteX5" fmla="*/ 0 w 30454"/>
                  <a:gd name="connsiteY5" fmla="*/ 14709 h 17799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30454" h="177994">
                    <a:moveTo>
                      <a:pt x="0" y="14709"/>
                    </a:moveTo>
                    <a:lnTo>
                      <a:pt x="0" y="163286"/>
                    </a:lnTo>
                    <a:cubicBezTo>
                      <a:pt x="0" y="182665"/>
                      <a:pt x="30454" y="183127"/>
                      <a:pt x="30454" y="163286"/>
                    </a:cubicBezTo>
                    <a:lnTo>
                      <a:pt x="30454" y="14709"/>
                    </a:lnTo>
                    <a:cubicBezTo>
                      <a:pt x="30454" y="-4672"/>
                      <a:pt x="0" y="-5133"/>
                      <a:pt x="0" y="14709"/>
                    </a:cubicBezTo>
                    <a:lnTo>
                      <a:pt x="0" y="14709"/>
                    </a:lnTo>
                    <a:close/>
                  </a:path>
                </a:pathLst>
              </a:custGeom>
              <a:grpFill/>
              <a:ln w="28575" cap="flat">
                <a:solidFill>
                  <a:srgbClr val="DFDECB"/>
                </a:solidFill>
                <a:prstDash val="solid"/>
                <a:miter/>
              </a:ln>
            </p:spPr>
            <p:txBody>
              <a:bodyPr rtlCol="0" anchor="ctr"/>
              <a:lstStyle/>
              <a:p>
                <a:endParaRPr lang="en-US" dirty="0"/>
              </a:p>
            </p:txBody>
          </p:sp>
        </p:grpSp>
        <p:sp>
          <p:nvSpPr>
            <p:cNvPr id="6" name="Freeform 1435">
              <a:extLst>
                <a:ext uri="{FF2B5EF4-FFF2-40B4-BE49-F238E27FC236}">
                  <a16:creationId xmlns:a16="http://schemas.microsoft.com/office/drawing/2014/main" id="{6BEED15D-296C-8419-4967-B31599E0014E}"/>
                </a:ext>
              </a:extLst>
            </p:cNvPr>
            <p:cNvSpPr/>
            <p:nvPr/>
          </p:nvSpPr>
          <p:spPr>
            <a:xfrm>
              <a:off x="-2269476" y="6659762"/>
              <a:ext cx="701430" cy="430835"/>
            </a:xfrm>
            <a:custGeom>
              <a:avLst/>
              <a:gdLst>
                <a:gd name="connsiteX0" fmla="*/ 21737 w 701430"/>
                <a:gd name="connsiteY0" fmla="*/ 112974 h 430835"/>
                <a:gd name="connsiteX1" fmla="*/ 376108 w 701430"/>
                <a:gd name="connsiteY1" fmla="*/ 45606 h 430835"/>
                <a:gd name="connsiteX2" fmla="*/ 620200 w 701430"/>
                <a:gd name="connsiteY2" fmla="*/ 238480 h 430835"/>
                <a:gd name="connsiteX3" fmla="*/ 670956 w 701430"/>
                <a:gd name="connsiteY3" fmla="*/ 416127 h 430835"/>
                <a:gd name="connsiteX4" fmla="*/ 701410 w 701430"/>
                <a:gd name="connsiteY4" fmla="*/ 416127 h 430835"/>
                <a:gd name="connsiteX5" fmla="*/ 223839 w 701430"/>
                <a:gd name="connsiteY5" fmla="*/ 2233 h 430835"/>
                <a:gd name="connsiteX6" fmla="*/ 6510 w 701430"/>
                <a:gd name="connsiteY6" fmla="*/ 86673 h 430835"/>
                <a:gd name="connsiteX7" fmla="*/ 21737 w 701430"/>
                <a:gd name="connsiteY7" fmla="*/ 112974 h 430835"/>
                <a:gd name="connsiteX8" fmla="*/ 21737 w 701430"/>
                <a:gd name="connsiteY8" fmla="*/ 112974 h 43083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01430" h="430835">
                  <a:moveTo>
                    <a:pt x="21737" y="112974"/>
                  </a:moveTo>
                  <a:cubicBezTo>
                    <a:pt x="123249" y="37762"/>
                    <a:pt x="253832" y="11000"/>
                    <a:pt x="376108" y="45606"/>
                  </a:cubicBezTo>
                  <a:cubicBezTo>
                    <a:pt x="479004" y="74676"/>
                    <a:pt x="568059" y="145273"/>
                    <a:pt x="620200" y="238480"/>
                  </a:cubicBezTo>
                  <a:cubicBezTo>
                    <a:pt x="650654" y="292928"/>
                    <a:pt x="667726" y="353835"/>
                    <a:pt x="670956" y="416127"/>
                  </a:cubicBezTo>
                  <a:cubicBezTo>
                    <a:pt x="671878" y="435507"/>
                    <a:pt x="702333" y="435969"/>
                    <a:pt x="701410" y="416127"/>
                  </a:cubicBezTo>
                  <a:cubicBezTo>
                    <a:pt x="688490" y="171113"/>
                    <a:pt x="470238" y="-23145"/>
                    <a:pt x="223839" y="2233"/>
                  </a:cubicBezTo>
                  <a:cubicBezTo>
                    <a:pt x="144936" y="10077"/>
                    <a:pt x="70186" y="39608"/>
                    <a:pt x="6510" y="86673"/>
                  </a:cubicBezTo>
                  <a:cubicBezTo>
                    <a:pt x="-9178" y="98208"/>
                    <a:pt x="6510" y="124510"/>
                    <a:pt x="21737" y="112974"/>
                  </a:cubicBezTo>
                  <a:lnTo>
                    <a:pt x="21737" y="112974"/>
                  </a:lnTo>
                  <a:close/>
                </a:path>
              </a:pathLst>
            </a:custGeom>
            <a:grpFill/>
            <a:ln w="28575" cap="flat">
              <a:solidFill>
                <a:srgbClr val="DFDECB"/>
              </a:solidFill>
              <a:prstDash val="solid"/>
              <a:miter/>
            </a:ln>
          </p:spPr>
          <p:txBody>
            <a:bodyPr rtlCol="0" anchor="ctr"/>
            <a:lstStyle/>
            <a:p>
              <a:endParaRPr lang="en-US"/>
            </a:p>
          </p:txBody>
        </p:sp>
        <p:sp>
          <p:nvSpPr>
            <p:cNvPr id="7" name="Freeform 1436">
              <a:extLst>
                <a:ext uri="{FF2B5EF4-FFF2-40B4-BE49-F238E27FC236}">
                  <a16:creationId xmlns:a16="http://schemas.microsoft.com/office/drawing/2014/main" id="{74C72754-D0BE-A031-DE70-BF7A0A82C15F}"/>
                </a:ext>
              </a:extLst>
            </p:cNvPr>
            <p:cNvSpPr/>
            <p:nvPr/>
          </p:nvSpPr>
          <p:spPr>
            <a:xfrm>
              <a:off x="-2437568" y="6965523"/>
              <a:ext cx="164521" cy="452380"/>
            </a:xfrm>
            <a:custGeom>
              <a:avLst/>
              <a:gdLst>
                <a:gd name="connsiteX0" fmla="*/ 15873 w 164521"/>
                <a:gd name="connsiteY0" fmla="*/ 11160 h 452380"/>
                <a:gd name="connsiteX1" fmla="*/ 138149 w 164521"/>
                <a:gd name="connsiteY1" fmla="*/ 448126 h 452380"/>
                <a:gd name="connsiteX2" fmla="*/ 159836 w 164521"/>
                <a:gd name="connsiteY2" fmla="*/ 426439 h 452380"/>
                <a:gd name="connsiteX3" fmla="*/ 45403 w 164521"/>
                <a:gd name="connsiteY3" fmla="*/ 19004 h 452380"/>
                <a:gd name="connsiteX4" fmla="*/ 15873 w 164521"/>
                <a:gd name="connsiteY4" fmla="*/ 10699 h 452380"/>
                <a:gd name="connsiteX5" fmla="*/ 15873 w 164521"/>
                <a:gd name="connsiteY5" fmla="*/ 10699 h 45238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64521" h="452380">
                  <a:moveTo>
                    <a:pt x="15873" y="11160"/>
                  </a:moveTo>
                  <a:cubicBezTo>
                    <a:pt x="-27501" y="168505"/>
                    <a:pt x="19563" y="336462"/>
                    <a:pt x="138149" y="448126"/>
                  </a:cubicBezTo>
                  <a:cubicBezTo>
                    <a:pt x="152453" y="461507"/>
                    <a:pt x="174139" y="440282"/>
                    <a:pt x="159836" y="426439"/>
                  </a:cubicBezTo>
                  <a:cubicBezTo>
                    <a:pt x="49095" y="321697"/>
                    <a:pt x="4798" y="166198"/>
                    <a:pt x="45403" y="19004"/>
                  </a:cubicBezTo>
                  <a:cubicBezTo>
                    <a:pt x="50479" y="86"/>
                    <a:pt x="21410" y="-8219"/>
                    <a:pt x="15873" y="10699"/>
                  </a:cubicBezTo>
                  <a:lnTo>
                    <a:pt x="15873" y="10699"/>
                  </a:lnTo>
                  <a:close/>
                </a:path>
              </a:pathLst>
            </a:custGeom>
            <a:grpFill/>
            <a:ln w="28575" cap="flat">
              <a:solidFill>
                <a:srgbClr val="DFDECB"/>
              </a:solidFill>
              <a:prstDash val="solid"/>
              <a:miter/>
            </a:ln>
          </p:spPr>
          <p:txBody>
            <a:bodyPr rtlCol="0" anchor="ctr"/>
            <a:lstStyle/>
            <a:p>
              <a:endParaRPr lang="en-US"/>
            </a:p>
          </p:txBody>
        </p:sp>
        <p:sp>
          <p:nvSpPr>
            <p:cNvPr id="8" name="Freeform 1437">
              <a:extLst>
                <a:ext uri="{FF2B5EF4-FFF2-40B4-BE49-F238E27FC236}">
                  <a16:creationId xmlns:a16="http://schemas.microsoft.com/office/drawing/2014/main" id="{D88D78FA-EDFE-C1D5-C5BE-D9957ACA6242}"/>
                </a:ext>
              </a:extLst>
            </p:cNvPr>
            <p:cNvSpPr/>
            <p:nvPr/>
          </p:nvSpPr>
          <p:spPr>
            <a:xfrm>
              <a:off x="-2241424" y="6856005"/>
              <a:ext cx="477566" cy="409599"/>
            </a:xfrm>
            <a:custGeom>
              <a:avLst/>
              <a:gdLst>
                <a:gd name="connsiteX0" fmla="*/ 87353 w 477566"/>
                <a:gd name="connsiteY0" fmla="*/ 383227 h 409599"/>
                <a:gd name="connsiteX1" fmla="*/ 115499 w 477566"/>
                <a:gd name="connsiteY1" fmla="*/ 70383 h 409599"/>
                <a:gd name="connsiteX2" fmla="*/ 407579 w 477566"/>
                <a:gd name="connsiteY2" fmla="*/ 116064 h 409599"/>
                <a:gd name="connsiteX3" fmla="*/ 435264 w 477566"/>
                <a:gd name="connsiteY3" fmla="*/ 310784 h 409599"/>
                <a:gd name="connsiteX4" fmla="*/ 464795 w 477566"/>
                <a:gd name="connsiteY4" fmla="*/ 319089 h 409599"/>
                <a:gd name="connsiteX5" fmla="*/ 299607 w 477566"/>
                <a:gd name="connsiteY5" fmla="*/ 7630 h 409599"/>
                <a:gd name="connsiteX6" fmla="*/ 6143 w 477566"/>
                <a:gd name="connsiteY6" fmla="*/ 184816 h 409599"/>
                <a:gd name="connsiteX7" fmla="*/ 66589 w 477566"/>
                <a:gd name="connsiteY7" fmla="*/ 404914 h 409599"/>
                <a:gd name="connsiteX8" fmla="*/ 88276 w 477566"/>
                <a:gd name="connsiteY8" fmla="*/ 383227 h 409599"/>
                <a:gd name="connsiteX9" fmla="*/ 88276 w 477566"/>
                <a:gd name="connsiteY9" fmla="*/ 383227 h 40959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477566" h="409599">
                  <a:moveTo>
                    <a:pt x="87353" y="383227"/>
                  </a:moveTo>
                  <a:cubicBezTo>
                    <a:pt x="2913" y="292327"/>
                    <a:pt x="13987" y="144211"/>
                    <a:pt x="115499" y="70383"/>
                  </a:cubicBezTo>
                  <a:cubicBezTo>
                    <a:pt x="207323" y="3477"/>
                    <a:pt x="340673" y="23780"/>
                    <a:pt x="407579" y="116064"/>
                  </a:cubicBezTo>
                  <a:cubicBezTo>
                    <a:pt x="448645" y="172819"/>
                    <a:pt x="457413" y="244801"/>
                    <a:pt x="435264" y="310784"/>
                  </a:cubicBezTo>
                  <a:cubicBezTo>
                    <a:pt x="428805" y="329240"/>
                    <a:pt x="458335" y="337546"/>
                    <a:pt x="464795" y="319089"/>
                  </a:cubicBezTo>
                  <a:cubicBezTo>
                    <a:pt x="509091" y="188507"/>
                    <a:pt x="434341" y="42698"/>
                    <a:pt x="299607" y="7630"/>
                  </a:cubicBezTo>
                  <a:cubicBezTo>
                    <a:pt x="171332" y="-26054"/>
                    <a:pt x="35673" y="55157"/>
                    <a:pt x="6143" y="184816"/>
                  </a:cubicBezTo>
                  <a:cubicBezTo>
                    <a:pt x="-12314" y="264180"/>
                    <a:pt x="11679" y="345852"/>
                    <a:pt x="66589" y="404914"/>
                  </a:cubicBezTo>
                  <a:cubicBezTo>
                    <a:pt x="79970" y="419217"/>
                    <a:pt x="101657" y="397531"/>
                    <a:pt x="88276" y="383227"/>
                  </a:cubicBezTo>
                  <a:lnTo>
                    <a:pt x="88276" y="383227"/>
                  </a:lnTo>
                  <a:close/>
                </a:path>
              </a:pathLst>
            </a:custGeom>
            <a:grpFill/>
            <a:ln w="28575" cap="flat">
              <a:solidFill>
                <a:srgbClr val="DFDECB"/>
              </a:solidFill>
              <a:prstDash val="solid"/>
              <a:miter/>
            </a:ln>
          </p:spPr>
          <p:txBody>
            <a:bodyPr rtlCol="0" anchor="ctr"/>
            <a:lstStyle/>
            <a:p>
              <a:endParaRPr lang="en-US"/>
            </a:p>
          </p:txBody>
        </p:sp>
        <p:sp>
          <p:nvSpPr>
            <p:cNvPr id="9" name="Freeform 1438">
              <a:extLst>
                <a:ext uri="{FF2B5EF4-FFF2-40B4-BE49-F238E27FC236}">
                  <a16:creationId xmlns:a16="http://schemas.microsoft.com/office/drawing/2014/main" id="{76879E99-B41A-F94D-1E90-E22BBFBB5F14}"/>
                </a:ext>
              </a:extLst>
            </p:cNvPr>
            <p:cNvSpPr/>
            <p:nvPr/>
          </p:nvSpPr>
          <p:spPr>
            <a:xfrm>
              <a:off x="-1693112" y="7060662"/>
              <a:ext cx="207644" cy="207639"/>
            </a:xfrm>
            <a:custGeom>
              <a:avLst/>
              <a:gdLst>
                <a:gd name="connsiteX0" fmla="*/ 177647 w 207644"/>
                <a:gd name="connsiteY0" fmla="*/ 103820 h 207639"/>
                <a:gd name="connsiteX1" fmla="*/ 104282 w 207644"/>
                <a:gd name="connsiteY1" fmla="*/ 177186 h 207639"/>
                <a:gd name="connsiteX2" fmla="*/ 30915 w 207644"/>
                <a:gd name="connsiteY2" fmla="*/ 103820 h 207639"/>
                <a:gd name="connsiteX3" fmla="*/ 101051 w 207644"/>
                <a:gd name="connsiteY3" fmla="*/ 30916 h 207639"/>
                <a:gd name="connsiteX4" fmla="*/ 177185 w 207644"/>
                <a:gd name="connsiteY4" fmla="*/ 103820 h 207639"/>
                <a:gd name="connsiteX5" fmla="*/ 207639 w 207644"/>
                <a:gd name="connsiteY5" fmla="*/ 103820 h 207639"/>
                <a:gd name="connsiteX6" fmla="*/ 103820 w 207644"/>
                <a:gd name="connsiteY6" fmla="*/ 0 h 207639"/>
                <a:gd name="connsiteX7" fmla="*/ 0 w 207644"/>
                <a:gd name="connsiteY7" fmla="*/ 103820 h 207639"/>
                <a:gd name="connsiteX8" fmla="*/ 103820 w 207644"/>
                <a:gd name="connsiteY8" fmla="*/ 207639 h 207639"/>
                <a:gd name="connsiteX9" fmla="*/ 207639 w 207644"/>
                <a:gd name="connsiteY9" fmla="*/ 103820 h 207639"/>
                <a:gd name="connsiteX10" fmla="*/ 177185 w 207644"/>
                <a:gd name="connsiteY10" fmla="*/ 103820 h 2076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207644" h="207639">
                  <a:moveTo>
                    <a:pt x="177647" y="103820"/>
                  </a:moveTo>
                  <a:cubicBezTo>
                    <a:pt x="176263" y="143502"/>
                    <a:pt x="145348" y="177186"/>
                    <a:pt x="104282" y="177186"/>
                  </a:cubicBezTo>
                  <a:cubicBezTo>
                    <a:pt x="63214" y="177186"/>
                    <a:pt x="30915" y="143964"/>
                    <a:pt x="30915" y="103820"/>
                  </a:cubicBezTo>
                  <a:cubicBezTo>
                    <a:pt x="30915" y="63676"/>
                    <a:pt x="62292" y="32299"/>
                    <a:pt x="101051" y="30916"/>
                  </a:cubicBezTo>
                  <a:cubicBezTo>
                    <a:pt x="143040" y="29070"/>
                    <a:pt x="175802" y="62754"/>
                    <a:pt x="177185" y="103820"/>
                  </a:cubicBezTo>
                  <a:cubicBezTo>
                    <a:pt x="177647" y="123200"/>
                    <a:pt x="208101" y="123661"/>
                    <a:pt x="207639" y="103820"/>
                  </a:cubicBezTo>
                  <a:cubicBezTo>
                    <a:pt x="205794" y="47527"/>
                    <a:pt x="161959" y="0"/>
                    <a:pt x="103820" y="0"/>
                  </a:cubicBezTo>
                  <a:cubicBezTo>
                    <a:pt x="45680" y="0"/>
                    <a:pt x="0" y="47065"/>
                    <a:pt x="0" y="103820"/>
                  </a:cubicBezTo>
                  <a:cubicBezTo>
                    <a:pt x="0" y="160575"/>
                    <a:pt x="47065" y="207639"/>
                    <a:pt x="103820" y="207639"/>
                  </a:cubicBezTo>
                  <a:cubicBezTo>
                    <a:pt x="161959" y="207639"/>
                    <a:pt x="205332" y="160575"/>
                    <a:pt x="207639" y="103820"/>
                  </a:cubicBezTo>
                  <a:cubicBezTo>
                    <a:pt x="208101" y="84440"/>
                    <a:pt x="177647" y="84440"/>
                    <a:pt x="177185" y="103820"/>
                  </a:cubicBezTo>
                  <a:close/>
                </a:path>
              </a:pathLst>
            </a:custGeom>
            <a:grpFill/>
            <a:ln w="28575" cap="flat">
              <a:solidFill>
                <a:srgbClr val="DFDECB"/>
              </a:solidFill>
              <a:prstDash val="solid"/>
              <a:miter/>
            </a:ln>
          </p:spPr>
          <p:txBody>
            <a:bodyPr rtlCol="0" anchor="ctr"/>
            <a:lstStyle/>
            <a:p>
              <a:endParaRPr lang="en-US"/>
            </a:p>
          </p:txBody>
        </p:sp>
        <p:sp>
          <p:nvSpPr>
            <p:cNvPr id="10" name="Freeform 1439">
              <a:extLst>
                <a:ext uri="{FF2B5EF4-FFF2-40B4-BE49-F238E27FC236}">
                  <a16:creationId xmlns:a16="http://schemas.microsoft.com/office/drawing/2014/main" id="{6FFFD290-E3D1-C9D4-3058-9FAE3681900F}"/>
                </a:ext>
              </a:extLst>
            </p:cNvPr>
            <p:cNvSpPr/>
            <p:nvPr/>
          </p:nvSpPr>
          <p:spPr>
            <a:xfrm>
              <a:off x="-2478450" y="6794883"/>
              <a:ext cx="207644" cy="207639"/>
            </a:xfrm>
            <a:custGeom>
              <a:avLst/>
              <a:gdLst>
                <a:gd name="connsiteX0" fmla="*/ 177647 w 207644"/>
                <a:gd name="connsiteY0" fmla="*/ 103820 h 207639"/>
                <a:gd name="connsiteX1" fmla="*/ 104280 w 207644"/>
                <a:gd name="connsiteY1" fmla="*/ 177186 h 207639"/>
                <a:gd name="connsiteX2" fmla="*/ 30915 w 207644"/>
                <a:gd name="connsiteY2" fmla="*/ 103820 h 207639"/>
                <a:gd name="connsiteX3" fmla="*/ 101051 w 207644"/>
                <a:gd name="connsiteY3" fmla="*/ 30916 h 207639"/>
                <a:gd name="connsiteX4" fmla="*/ 177185 w 207644"/>
                <a:gd name="connsiteY4" fmla="*/ 103820 h 207639"/>
                <a:gd name="connsiteX5" fmla="*/ 207639 w 207644"/>
                <a:gd name="connsiteY5" fmla="*/ 103820 h 207639"/>
                <a:gd name="connsiteX6" fmla="*/ 103820 w 207644"/>
                <a:gd name="connsiteY6" fmla="*/ 0 h 207639"/>
                <a:gd name="connsiteX7" fmla="*/ 0 w 207644"/>
                <a:gd name="connsiteY7" fmla="*/ 103820 h 207639"/>
                <a:gd name="connsiteX8" fmla="*/ 103820 w 207644"/>
                <a:gd name="connsiteY8" fmla="*/ 207639 h 207639"/>
                <a:gd name="connsiteX9" fmla="*/ 207639 w 207644"/>
                <a:gd name="connsiteY9" fmla="*/ 103820 h 207639"/>
                <a:gd name="connsiteX10" fmla="*/ 177185 w 207644"/>
                <a:gd name="connsiteY10" fmla="*/ 103820 h 2076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207644" h="207639">
                  <a:moveTo>
                    <a:pt x="177647" y="103820"/>
                  </a:moveTo>
                  <a:cubicBezTo>
                    <a:pt x="176263" y="143502"/>
                    <a:pt x="145348" y="177186"/>
                    <a:pt x="104280" y="177186"/>
                  </a:cubicBezTo>
                  <a:cubicBezTo>
                    <a:pt x="63214" y="177186"/>
                    <a:pt x="30915" y="143964"/>
                    <a:pt x="30915" y="103820"/>
                  </a:cubicBezTo>
                  <a:cubicBezTo>
                    <a:pt x="30915" y="63676"/>
                    <a:pt x="62292" y="32299"/>
                    <a:pt x="101051" y="30916"/>
                  </a:cubicBezTo>
                  <a:cubicBezTo>
                    <a:pt x="143040" y="29070"/>
                    <a:pt x="175801" y="62753"/>
                    <a:pt x="177185" y="103820"/>
                  </a:cubicBezTo>
                  <a:cubicBezTo>
                    <a:pt x="177647" y="123200"/>
                    <a:pt x="208100" y="123661"/>
                    <a:pt x="207639" y="103820"/>
                  </a:cubicBezTo>
                  <a:cubicBezTo>
                    <a:pt x="205793" y="47527"/>
                    <a:pt x="161958" y="0"/>
                    <a:pt x="103820" y="0"/>
                  </a:cubicBezTo>
                  <a:cubicBezTo>
                    <a:pt x="45680" y="0"/>
                    <a:pt x="0" y="47065"/>
                    <a:pt x="0" y="103820"/>
                  </a:cubicBezTo>
                  <a:cubicBezTo>
                    <a:pt x="0" y="160575"/>
                    <a:pt x="47065" y="207639"/>
                    <a:pt x="103820" y="207639"/>
                  </a:cubicBezTo>
                  <a:cubicBezTo>
                    <a:pt x="161958" y="207639"/>
                    <a:pt x="205332" y="160575"/>
                    <a:pt x="207639" y="103820"/>
                  </a:cubicBezTo>
                  <a:cubicBezTo>
                    <a:pt x="208100" y="84440"/>
                    <a:pt x="177647" y="84440"/>
                    <a:pt x="177185" y="103820"/>
                  </a:cubicBezTo>
                  <a:close/>
                </a:path>
              </a:pathLst>
            </a:custGeom>
            <a:grpFill/>
            <a:ln w="28575" cap="flat">
              <a:solidFill>
                <a:srgbClr val="DFDECB"/>
              </a:solidFill>
              <a:prstDash val="solid"/>
              <a:miter/>
            </a:ln>
          </p:spPr>
          <p:txBody>
            <a:bodyPr rtlCol="0" anchor="ctr"/>
            <a:lstStyle/>
            <a:p>
              <a:endParaRPr lang="en-US"/>
            </a:p>
          </p:txBody>
        </p:sp>
      </p:grpSp>
    </p:spTree>
    <p:extLst>
      <p:ext uri="{BB962C8B-B14F-4D97-AF65-F5344CB8AC3E}">
        <p14:creationId xmlns:p14="http://schemas.microsoft.com/office/powerpoint/2010/main" val="2041301115"/>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3892698-1BE8-DB84-F308-8C1B82CC7D47}"/>
            </a:ext>
          </a:extLst>
        </p:cNvPr>
        <p:cNvGrpSpPr/>
        <p:nvPr/>
      </p:nvGrpSpPr>
      <p:grpSpPr>
        <a:xfrm>
          <a:off x="0" y="0"/>
          <a:ext cx="0" cy="0"/>
          <a:chOff x="0" y="0"/>
          <a:chExt cx="0" cy="0"/>
        </a:xfrm>
      </p:grpSpPr>
      <p:pic>
        <p:nvPicPr>
          <p:cNvPr id="38" name="Picture Placeholder 37">
            <a:extLst>
              <a:ext uri="{FF2B5EF4-FFF2-40B4-BE49-F238E27FC236}">
                <a16:creationId xmlns:a16="http://schemas.microsoft.com/office/drawing/2014/main" id="{78CC1A76-00AF-6DD6-2833-DB424B690D8D}"/>
              </a:ext>
            </a:extLst>
          </p:cNvPr>
          <p:cNvPicPr>
            <a:picLocks noGrp="1" noChangeAspect="1"/>
          </p:cNvPicPr>
          <p:nvPr>
            <p:ph type="pic" sz="quarter" idx="12"/>
          </p:nvPr>
        </p:nvPicPr>
        <p:blipFill>
          <a:blip r:embed="rId2"/>
          <a:srcRect l="16789" r="16789"/>
          <a:stretch/>
        </p:blipFill>
        <p:spPr>
          <a:custGeom>
            <a:avLst/>
            <a:gdLst>
              <a:gd name="connsiteX0" fmla="*/ 0 w 7559675"/>
              <a:gd name="connsiteY0" fmla="*/ 0 h 6438123"/>
              <a:gd name="connsiteX1" fmla="*/ 7559675 w 7559675"/>
              <a:gd name="connsiteY1" fmla="*/ 0 h 6438123"/>
              <a:gd name="connsiteX2" fmla="*/ 7559675 w 7559675"/>
              <a:gd name="connsiteY2" fmla="*/ 6438123 h 6438123"/>
              <a:gd name="connsiteX3" fmla="*/ 5427210 w 7559675"/>
              <a:gd name="connsiteY3" fmla="*/ 6438123 h 6438123"/>
              <a:gd name="connsiteX4" fmla="*/ 5427210 w 7559675"/>
              <a:gd name="connsiteY4" fmla="*/ 5784980 h 6438123"/>
              <a:gd name="connsiteX5" fmla="*/ 2132467 w 7559675"/>
              <a:gd name="connsiteY5" fmla="*/ 5784980 h 6438123"/>
              <a:gd name="connsiteX6" fmla="*/ 2132467 w 7559675"/>
              <a:gd name="connsiteY6" fmla="*/ 6438123 h 6438123"/>
              <a:gd name="connsiteX7" fmla="*/ 0 w 7559675"/>
              <a:gd name="connsiteY7" fmla="*/ 6438123 h 643812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7559675" h="6438123">
                <a:moveTo>
                  <a:pt x="0" y="0"/>
                </a:moveTo>
                <a:lnTo>
                  <a:pt x="7559675" y="0"/>
                </a:lnTo>
                <a:lnTo>
                  <a:pt x="7559675" y="6438123"/>
                </a:lnTo>
                <a:lnTo>
                  <a:pt x="5427210" y="6438123"/>
                </a:lnTo>
                <a:lnTo>
                  <a:pt x="5427210" y="5784980"/>
                </a:lnTo>
                <a:lnTo>
                  <a:pt x="2132467" y="5784980"/>
                </a:lnTo>
                <a:lnTo>
                  <a:pt x="2132467" y="6438123"/>
                </a:lnTo>
                <a:lnTo>
                  <a:pt x="0" y="6438123"/>
                </a:lnTo>
                <a:close/>
              </a:path>
            </a:pathLst>
          </a:custGeom>
          <a:solidFill>
            <a:prstClr val="white">
              <a:lumMod val="75000"/>
            </a:prstClr>
          </a:solidFill>
        </p:spPr>
      </p:pic>
      <p:sp>
        <p:nvSpPr>
          <p:cNvPr id="24" name="Text Placeholder 10">
            <a:extLst>
              <a:ext uri="{FF2B5EF4-FFF2-40B4-BE49-F238E27FC236}">
                <a16:creationId xmlns:a16="http://schemas.microsoft.com/office/drawing/2014/main" id="{4860D84D-17E5-A441-A452-3094657242D7}"/>
              </a:ext>
            </a:extLst>
          </p:cNvPr>
          <p:cNvSpPr>
            <a:spLocks noGrp="1"/>
          </p:cNvSpPr>
          <p:nvPr>
            <p:ph type="body" sz="quarter" idx="47"/>
          </p:nvPr>
        </p:nvSpPr>
        <p:spPr>
          <a:xfrm>
            <a:off x="2136258" y="3949331"/>
            <a:ext cx="3287155" cy="795499"/>
          </a:xfrm>
          <a:solidFill>
            <a:srgbClr val="C77362"/>
          </a:solidFill>
        </p:spPr>
        <p:txBody>
          <a:bodyPr/>
          <a:lstStyle/>
          <a:p>
            <a:pPr marL="188913" indent="0" algn="l"/>
            <a:r>
              <a:rPr lang="en-US" sz="4400" dirty="0">
                <a:solidFill>
                  <a:schemeClr val="bg1"/>
                </a:solidFill>
              </a:rPr>
              <a:t>CASE STUDY</a:t>
            </a:r>
          </a:p>
        </p:txBody>
      </p:sp>
      <p:sp>
        <p:nvSpPr>
          <p:cNvPr id="12" name="Text Placeholder 11">
            <a:extLst>
              <a:ext uri="{FF2B5EF4-FFF2-40B4-BE49-F238E27FC236}">
                <a16:creationId xmlns:a16="http://schemas.microsoft.com/office/drawing/2014/main" id="{7EF15214-8415-8688-BCE9-9A9635BE4A5B}"/>
              </a:ext>
            </a:extLst>
          </p:cNvPr>
          <p:cNvSpPr>
            <a:spLocks noGrp="1"/>
          </p:cNvSpPr>
          <p:nvPr>
            <p:ph type="body" sz="quarter" idx="48"/>
          </p:nvPr>
        </p:nvSpPr>
        <p:spPr>
          <a:xfrm>
            <a:off x="235549" y="5999589"/>
            <a:ext cx="7010420" cy="1459976"/>
          </a:xfrm>
        </p:spPr>
        <p:txBody>
          <a:bodyPr numCol="1"/>
          <a:lstStyle/>
          <a:p>
            <a:pPr algn="l">
              <a:lnSpc>
                <a:spcPct val="100000"/>
              </a:lnSpc>
            </a:pPr>
            <a:r>
              <a:rPr lang="en-US" sz="1600" dirty="0">
                <a:solidFill>
                  <a:schemeClr val="tx1">
                    <a:lumMod val="85000"/>
                    <a:lumOff val="15000"/>
                  </a:schemeClr>
                </a:solidFill>
              </a:rPr>
              <a:t>One of the most successful examples of using a </a:t>
            </a:r>
            <a:r>
              <a:rPr lang="en-US" sz="1600" b="1" dirty="0">
                <a:solidFill>
                  <a:schemeClr val="tx1">
                    <a:lumMod val="85000"/>
                    <a:lumOff val="15000"/>
                  </a:schemeClr>
                </a:solidFill>
              </a:rPr>
              <a:t>story moment as a promotional hook</a:t>
            </a:r>
            <a:r>
              <a:rPr lang="en-US" sz="1600" dirty="0">
                <a:solidFill>
                  <a:schemeClr val="tx1">
                    <a:lumMod val="85000"/>
                    <a:lumOff val="15000"/>
                  </a:schemeClr>
                </a:solidFill>
              </a:rPr>
              <a:t> comes from the filming location of </a:t>
            </a:r>
            <a:r>
              <a:rPr lang="en-US" sz="1600" i="1" dirty="0">
                <a:solidFill>
                  <a:schemeClr val="tx1">
                    <a:lumMod val="85000"/>
                    <a:lumOff val="15000"/>
                  </a:schemeClr>
                </a:solidFill>
              </a:rPr>
              <a:t>The Lord of the Rings</a:t>
            </a:r>
            <a:r>
              <a:rPr lang="en-US" sz="1600" dirty="0">
                <a:solidFill>
                  <a:schemeClr val="tx1">
                    <a:lumMod val="85000"/>
                    <a:lumOff val="15000"/>
                  </a:schemeClr>
                </a:solidFill>
              </a:rPr>
              <a:t> and </a:t>
            </a:r>
            <a:r>
              <a:rPr lang="en-US" sz="1600" i="1" dirty="0">
                <a:solidFill>
                  <a:schemeClr val="tx1">
                    <a:lumMod val="85000"/>
                    <a:lumOff val="15000"/>
                  </a:schemeClr>
                </a:solidFill>
              </a:rPr>
              <a:t>The Hobbit</a:t>
            </a:r>
            <a:r>
              <a:rPr lang="en-US" sz="1600" dirty="0">
                <a:solidFill>
                  <a:schemeClr val="tx1">
                    <a:lumMod val="85000"/>
                    <a:lumOff val="15000"/>
                  </a:schemeClr>
                </a:solidFill>
              </a:rPr>
              <a:t>. </a:t>
            </a:r>
          </a:p>
          <a:p>
            <a:pPr algn="l">
              <a:lnSpc>
                <a:spcPct val="100000"/>
              </a:lnSpc>
            </a:pPr>
            <a:endParaRPr lang="en-US" sz="1600" dirty="0">
              <a:solidFill>
                <a:schemeClr val="tx1">
                  <a:lumMod val="85000"/>
                  <a:lumOff val="15000"/>
                </a:schemeClr>
              </a:solidFill>
            </a:endParaRPr>
          </a:p>
          <a:p>
            <a:pPr algn="l">
              <a:lnSpc>
                <a:spcPct val="100000"/>
              </a:lnSpc>
            </a:pPr>
            <a:r>
              <a:rPr lang="en-US" sz="1600" dirty="0">
                <a:solidFill>
                  <a:schemeClr val="tx1">
                    <a:lumMod val="85000"/>
                    <a:lumOff val="15000"/>
                  </a:schemeClr>
                </a:solidFill>
              </a:rPr>
              <a:t>Instead of promoting the location simply as a film set, Hobbiton markets itself through the story experience:</a:t>
            </a:r>
          </a:p>
          <a:p>
            <a:pPr algn="l">
              <a:lnSpc>
                <a:spcPct val="100000"/>
              </a:lnSpc>
            </a:pPr>
            <a:r>
              <a:rPr lang="en-US" sz="1600" i="1" dirty="0">
                <a:solidFill>
                  <a:schemeClr val="tx1">
                    <a:lumMod val="85000"/>
                    <a:lumOff val="15000"/>
                  </a:schemeClr>
                </a:solidFill>
              </a:rPr>
              <a:t>"Step into the Shire and explore the world of Hobbits.“</a:t>
            </a:r>
          </a:p>
          <a:p>
            <a:pPr algn="l">
              <a:lnSpc>
                <a:spcPct val="100000"/>
              </a:lnSpc>
            </a:pPr>
            <a:endParaRPr lang="en-US" sz="1600" dirty="0">
              <a:solidFill>
                <a:schemeClr val="tx1">
                  <a:lumMod val="85000"/>
                  <a:lumOff val="15000"/>
                </a:schemeClr>
              </a:solidFill>
            </a:endParaRPr>
          </a:p>
          <a:p>
            <a:pPr algn="l">
              <a:lnSpc>
                <a:spcPct val="100000"/>
              </a:lnSpc>
            </a:pPr>
            <a:r>
              <a:rPr lang="en-US" sz="1600" dirty="0">
                <a:solidFill>
                  <a:schemeClr val="tx1">
                    <a:lumMod val="85000"/>
                    <a:lumOff val="15000"/>
                  </a:schemeClr>
                </a:solidFill>
              </a:rPr>
              <a:t>Visitors are invited to walk through the same landscapes where the story unfolds, see the Hobbit holes, and experience the setting that audiences </a:t>
            </a:r>
            <a:r>
              <a:rPr lang="en-US" sz="1600" dirty="0" err="1">
                <a:solidFill>
                  <a:schemeClr val="tx1">
                    <a:lumMod val="85000"/>
                    <a:lumOff val="15000"/>
                  </a:schemeClr>
                </a:solidFill>
              </a:rPr>
              <a:t>recognise</a:t>
            </a:r>
            <a:r>
              <a:rPr lang="en-US" sz="1600" dirty="0">
                <a:solidFill>
                  <a:schemeClr val="tx1">
                    <a:lumMod val="85000"/>
                    <a:lumOff val="15000"/>
                  </a:schemeClr>
                </a:solidFill>
              </a:rPr>
              <a:t> from the films. The promotional messaging focuses on </a:t>
            </a:r>
            <a:r>
              <a:rPr lang="en-US" sz="1600" b="1" dirty="0">
                <a:solidFill>
                  <a:schemeClr val="tx1">
                    <a:lumMod val="85000"/>
                    <a:lumOff val="15000"/>
                  </a:schemeClr>
                </a:solidFill>
              </a:rPr>
              <a:t>entering the world of the story</a:t>
            </a:r>
            <a:r>
              <a:rPr lang="en-US" sz="1600" dirty="0">
                <a:solidFill>
                  <a:schemeClr val="tx1">
                    <a:lumMod val="85000"/>
                    <a:lumOff val="15000"/>
                  </a:schemeClr>
                </a:solidFill>
              </a:rPr>
              <a:t>, not just visiting a location.</a:t>
            </a:r>
          </a:p>
          <a:p>
            <a:pPr algn="l">
              <a:lnSpc>
                <a:spcPct val="100000"/>
              </a:lnSpc>
            </a:pPr>
            <a:endParaRPr lang="en-US" sz="1600" dirty="0">
              <a:solidFill>
                <a:schemeClr val="tx1">
                  <a:lumMod val="85000"/>
                  <a:lumOff val="15000"/>
                </a:schemeClr>
              </a:solidFill>
            </a:endParaRPr>
          </a:p>
          <a:p>
            <a:pPr algn="l"/>
            <a:r>
              <a:rPr lang="en-US" sz="1600" b="1" dirty="0">
                <a:solidFill>
                  <a:schemeClr val="tx1">
                    <a:lumMod val="85000"/>
                    <a:lumOff val="15000"/>
                  </a:schemeClr>
                </a:solidFill>
              </a:rPr>
              <a:t>Why it works</a:t>
            </a:r>
            <a:endParaRPr lang="en-US" sz="1600" dirty="0">
              <a:solidFill>
                <a:schemeClr val="tx1">
                  <a:lumMod val="85000"/>
                  <a:lumOff val="15000"/>
                </a:schemeClr>
              </a:solidFill>
            </a:endParaRPr>
          </a:p>
          <a:p>
            <a:pPr marL="285750" indent="-285750" algn="l">
              <a:buFont typeface="Wingdings" panose="05000000000000000000" pitchFamily="2" charset="2"/>
              <a:buChar char="v"/>
            </a:pPr>
            <a:r>
              <a:rPr lang="en-US" sz="1600" dirty="0">
                <a:solidFill>
                  <a:schemeClr val="tx1">
                    <a:lumMod val="85000"/>
                    <a:lumOff val="15000"/>
                  </a:schemeClr>
                </a:solidFill>
              </a:rPr>
              <a:t>Uses a clear narrative hook (the Shire)</a:t>
            </a:r>
            <a:br>
              <a:rPr lang="en-US" sz="1600" dirty="0">
                <a:solidFill>
                  <a:schemeClr val="tx1">
                    <a:lumMod val="85000"/>
                    <a:lumOff val="15000"/>
                  </a:schemeClr>
                </a:solidFill>
              </a:rPr>
            </a:br>
            <a:r>
              <a:rPr lang="en-US" sz="1600" dirty="0">
                <a:solidFill>
                  <a:schemeClr val="tx1">
                    <a:lumMod val="85000"/>
                    <a:lumOff val="15000"/>
                  </a:schemeClr>
                </a:solidFill>
              </a:rPr>
              <a:t>Connects immediately with fans of the films</a:t>
            </a:r>
            <a:br>
              <a:rPr lang="en-US" sz="1600" dirty="0">
                <a:solidFill>
                  <a:schemeClr val="tx1">
                    <a:lumMod val="85000"/>
                    <a:lumOff val="15000"/>
                  </a:schemeClr>
                </a:solidFill>
              </a:rPr>
            </a:br>
            <a:r>
              <a:rPr lang="en-US" sz="1600" dirty="0">
                <a:solidFill>
                  <a:schemeClr val="tx1">
                    <a:lumMod val="85000"/>
                    <a:lumOff val="15000"/>
                  </a:schemeClr>
                </a:solidFill>
              </a:rPr>
              <a:t>Allows visitors to imagine themselves inside the story world</a:t>
            </a:r>
          </a:p>
          <a:p>
            <a:pPr algn="l">
              <a:lnSpc>
                <a:spcPct val="100000"/>
              </a:lnSpc>
            </a:pPr>
            <a:endParaRPr lang="en-US" sz="1600" dirty="0">
              <a:solidFill>
                <a:schemeClr val="tx1">
                  <a:lumMod val="85000"/>
                  <a:lumOff val="15000"/>
                </a:schemeClr>
              </a:solidFill>
            </a:endParaRPr>
          </a:p>
          <a:p>
            <a:pPr algn="l"/>
            <a:r>
              <a:rPr lang="en-US" sz="1600" dirty="0">
                <a:solidFill>
                  <a:schemeClr val="tx1">
                    <a:lumMod val="85000"/>
                    <a:lumOff val="15000"/>
                  </a:schemeClr>
                </a:solidFill>
                <a:hlinkClick r:id="rId3"/>
              </a:rPr>
              <a:t>https://www.hobbitontours.com/</a:t>
            </a:r>
            <a:r>
              <a:rPr lang="en-US" sz="1600" dirty="0">
                <a:solidFill>
                  <a:schemeClr val="tx1">
                    <a:lumMod val="85000"/>
                    <a:lumOff val="15000"/>
                  </a:schemeClr>
                </a:solidFill>
              </a:rPr>
              <a:t> </a:t>
            </a:r>
          </a:p>
          <a:p>
            <a:pPr algn="l">
              <a:lnSpc>
                <a:spcPct val="100000"/>
              </a:lnSpc>
            </a:pPr>
            <a:endParaRPr lang="en-US" sz="1600" dirty="0">
              <a:solidFill>
                <a:schemeClr val="tx1">
                  <a:lumMod val="85000"/>
                  <a:lumOff val="15000"/>
                </a:schemeClr>
              </a:solidFill>
            </a:endParaRPr>
          </a:p>
          <a:p>
            <a:pPr algn="l">
              <a:lnSpc>
                <a:spcPct val="100000"/>
              </a:lnSpc>
            </a:pPr>
            <a:endParaRPr lang="en-US" sz="1600" dirty="0">
              <a:solidFill>
                <a:schemeClr val="tx1">
                  <a:lumMod val="85000"/>
                  <a:lumOff val="15000"/>
                </a:schemeClr>
              </a:solidFill>
            </a:endParaRPr>
          </a:p>
        </p:txBody>
      </p:sp>
      <p:sp>
        <p:nvSpPr>
          <p:cNvPr id="31" name="Slide Number Placeholder 2">
            <a:extLst>
              <a:ext uri="{FF2B5EF4-FFF2-40B4-BE49-F238E27FC236}">
                <a16:creationId xmlns:a16="http://schemas.microsoft.com/office/drawing/2014/main" id="{FEC7AAA3-CD3A-E8E4-1601-219AFEF557D7}"/>
              </a:ext>
            </a:extLst>
          </p:cNvPr>
          <p:cNvSpPr>
            <a:spLocks noGrp="1"/>
          </p:cNvSpPr>
          <p:nvPr>
            <p:ph type="sldNum" sz="quarter" idx="4"/>
          </p:nvPr>
        </p:nvSpPr>
        <p:spPr/>
        <p:txBody>
          <a:bodyPr/>
          <a:lstStyle/>
          <a:p>
            <a:fld id="{48F63A3B-78C7-47BE-AE5E-E10140E04643}" type="slidenum">
              <a:rPr lang="en-US" smtClean="0"/>
              <a:pPr/>
              <a:t>15</a:t>
            </a:fld>
            <a:endParaRPr lang="en-US" dirty="0"/>
          </a:p>
        </p:txBody>
      </p:sp>
      <p:sp>
        <p:nvSpPr>
          <p:cNvPr id="3" name="TextBox 2">
            <a:extLst>
              <a:ext uri="{FF2B5EF4-FFF2-40B4-BE49-F238E27FC236}">
                <a16:creationId xmlns:a16="http://schemas.microsoft.com/office/drawing/2014/main" id="{FD765DC2-76CF-52EF-9BA9-54942847D6A3}"/>
              </a:ext>
            </a:extLst>
          </p:cNvPr>
          <p:cNvSpPr txBox="1"/>
          <p:nvPr/>
        </p:nvSpPr>
        <p:spPr>
          <a:xfrm>
            <a:off x="274625" y="4956711"/>
            <a:ext cx="7010420" cy="830997"/>
          </a:xfrm>
          <a:prstGeom prst="rect">
            <a:avLst/>
          </a:prstGeom>
          <a:noFill/>
        </p:spPr>
        <p:txBody>
          <a:bodyPr wrap="square">
            <a:spAutoFit/>
          </a:bodyPr>
          <a:lstStyle/>
          <a:p>
            <a:pPr algn="ctr"/>
            <a:r>
              <a:rPr lang="en-US" sz="2400" b="1" dirty="0">
                <a:solidFill>
                  <a:srgbClr val="C77362"/>
                </a:solidFill>
              </a:rPr>
              <a:t>Turning Story Moments into Promotional Hooks</a:t>
            </a:r>
          </a:p>
          <a:p>
            <a:pPr algn="ctr"/>
            <a:r>
              <a:rPr lang="en-US" sz="2400" b="1" i="1" dirty="0">
                <a:solidFill>
                  <a:schemeClr val="tx1">
                    <a:lumMod val="85000"/>
                    <a:lumOff val="15000"/>
                  </a:schemeClr>
                </a:solidFill>
              </a:rPr>
              <a:t>with Hobbiton Movie Set (New Zealand)</a:t>
            </a:r>
            <a:endParaRPr lang="en-IE" sz="2400" b="1" i="1" dirty="0">
              <a:solidFill>
                <a:schemeClr val="tx1">
                  <a:lumMod val="85000"/>
                  <a:lumOff val="15000"/>
                </a:schemeClr>
              </a:solidFill>
            </a:endParaRPr>
          </a:p>
        </p:txBody>
      </p:sp>
    </p:spTree>
    <p:extLst>
      <p:ext uri="{BB962C8B-B14F-4D97-AF65-F5344CB8AC3E}">
        <p14:creationId xmlns:p14="http://schemas.microsoft.com/office/powerpoint/2010/main" val="208335312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4EBE637-99E5-9B5E-AA60-A136E7350392}"/>
            </a:ext>
          </a:extLst>
        </p:cNvPr>
        <p:cNvGrpSpPr/>
        <p:nvPr/>
      </p:nvGrpSpPr>
      <p:grpSpPr>
        <a:xfrm>
          <a:off x="0" y="0"/>
          <a:ext cx="0" cy="0"/>
          <a:chOff x="0" y="0"/>
          <a:chExt cx="0" cy="0"/>
        </a:xfrm>
      </p:grpSpPr>
      <p:sp>
        <p:nvSpPr>
          <p:cNvPr id="2" name="Rectangle 1">
            <a:extLst>
              <a:ext uri="{FF2B5EF4-FFF2-40B4-BE49-F238E27FC236}">
                <a16:creationId xmlns:a16="http://schemas.microsoft.com/office/drawing/2014/main" id="{6AED91E5-FB9C-CE3A-3F1C-DBE58AEABB42}"/>
              </a:ext>
            </a:extLst>
          </p:cNvPr>
          <p:cNvSpPr/>
          <p:nvPr/>
        </p:nvSpPr>
        <p:spPr>
          <a:xfrm>
            <a:off x="356853" y="250193"/>
            <a:ext cx="6845968" cy="2074217"/>
          </a:xfrm>
          <a:prstGeom prst="rect">
            <a:avLst/>
          </a:prstGeom>
          <a:solidFill>
            <a:srgbClr val="F3E1DD"/>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E" dirty="0">
              <a:solidFill>
                <a:schemeClr val="tx1">
                  <a:lumMod val="75000"/>
                  <a:lumOff val="25000"/>
                </a:schemeClr>
              </a:solidFill>
            </a:endParaRPr>
          </a:p>
        </p:txBody>
      </p:sp>
      <p:sp>
        <p:nvSpPr>
          <p:cNvPr id="3" name="TextBox 2">
            <a:extLst>
              <a:ext uri="{FF2B5EF4-FFF2-40B4-BE49-F238E27FC236}">
                <a16:creationId xmlns:a16="http://schemas.microsoft.com/office/drawing/2014/main" id="{76D732A5-C58B-CE3E-86BE-E3F34416188F}"/>
              </a:ext>
            </a:extLst>
          </p:cNvPr>
          <p:cNvSpPr txBox="1"/>
          <p:nvPr/>
        </p:nvSpPr>
        <p:spPr>
          <a:xfrm>
            <a:off x="1931234" y="250193"/>
            <a:ext cx="4399327" cy="1938992"/>
          </a:xfrm>
          <a:prstGeom prst="rect">
            <a:avLst/>
          </a:prstGeom>
          <a:noFill/>
        </p:spPr>
        <p:txBody>
          <a:bodyPr wrap="square" rtlCol="0">
            <a:spAutoFit/>
          </a:bodyPr>
          <a:lstStyle/>
          <a:p>
            <a:r>
              <a:rPr lang="en-US" sz="3600" b="1" dirty="0">
                <a:solidFill>
                  <a:schemeClr val="tx1">
                    <a:lumMod val="75000"/>
                    <a:lumOff val="25000"/>
                  </a:schemeClr>
                </a:solidFill>
              </a:rPr>
              <a:t>Workshop Topic</a:t>
            </a:r>
          </a:p>
          <a:p>
            <a:r>
              <a:rPr lang="en-US" sz="2800" dirty="0">
                <a:solidFill>
                  <a:srgbClr val="C77362"/>
                </a:solidFill>
              </a:rPr>
              <a:t>Using Characters and Perspectives to Promote Experiences</a:t>
            </a:r>
          </a:p>
        </p:txBody>
      </p:sp>
      <p:sp>
        <p:nvSpPr>
          <p:cNvPr id="10" name="Rectangle 9">
            <a:extLst>
              <a:ext uri="{FF2B5EF4-FFF2-40B4-BE49-F238E27FC236}">
                <a16:creationId xmlns:a16="http://schemas.microsoft.com/office/drawing/2014/main" id="{50B08425-C769-758A-0C35-9DEB803735C5}"/>
              </a:ext>
            </a:extLst>
          </p:cNvPr>
          <p:cNvSpPr/>
          <p:nvPr/>
        </p:nvSpPr>
        <p:spPr>
          <a:xfrm>
            <a:off x="350652" y="2295432"/>
            <a:ext cx="6845968" cy="8366993"/>
          </a:xfrm>
          <a:prstGeom prst="rect">
            <a:avLst/>
          </a:prstGeom>
          <a:solidFill>
            <a:srgbClr val="E7E6D9"/>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E">
              <a:solidFill>
                <a:schemeClr val="tx1">
                  <a:lumMod val="75000"/>
                  <a:lumOff val="25000"/>
                </a:schemeClr>
              </a:solidFill>
            </a:endParaRPr>
          </a:p>
        </p:txBody>
      </p:sp>
      <p:sp>
        <p:nvSpPr>
          <p:cNvPr id="11" name="TextBox 10">
            <a:extLst>
              <a:ext uri="{FF2B5EF4-FFF2-40B4-BE49-F238E27FC236}">
                <a16:creationId xmlns:a16="http://schemas.microsoft.com/office/drawing/2014/main" id="{7CDB00B6-D683-DADB-F76C-9A47831D964C}"/>
              </a:ext>
            </a:extLst>
          </p:cNvPr>
          <p:cNvSpPr txBox="1"/>
          <p:nvPr/>
        </p:nvSpPr>
        <p:spPr>
          <a:xfrm>
            <a:off x="685488" y="2372939"/>
            <a:ext cx="6291001" cy="7017306"/>
          </a:xfrm>
          <a:prstGeom prst="rect">
            <a:avLst/>
          </a:prstGeom>
          <a:noFill/>
        </p:spPr>
        <p:txBody>
          <a:bodyPr wrap="square" rtlCol="0">
            <a:spAutoFit/>
          </a:bodyPr>
          <a:lstStyle/>
          <a:p>
            <a:r>
              <a:rPr lang="en-US" b="1" dirty="0">
                <a:solidFill>
                  <a:srgbClr val="C77362"/>
                </a:solidFill>
              </a:rPr>
              <a:t>Why this Matters</a:t>
            </a:r>
          </a:p>
          <a:p>
            <a:r>
              <a:rPr lang="en-US" sz="1400" dirty="0">
                <a:solidFill>
                  <a:schemeClr val="tx1">
                    <a:lumMod val="85000"/>
                    <a:lumOff val="15000"/>
                  </a:schemeClr>
                </a:solidFill>
              </a:rPr>
              <a:t>Stories are often remembered through characters. Visitors may feel connected to a hero, narrator, or author, and this emotional connection can become a powerful promotional tool. By presenting experiences from the perspective of a character or storyteller, tourism businesses can create marketing messages that feel more engaging and personal.</a:t>
            </a:r>
          </a:p>
          <a:p>
            <a:endParaRPr lang="en-US" sz="1400" dirty="0">
              <a:solidFill>
                <a:schemeClr val="tx1">
                  <a:lumMod val="85000"/>
                  <a:lumOff val="15000"/>
                </a:schemeClr>
              </a:solidFill>
            </a:endParaRPr>
          </a:p>
          <a:p>
            <a:r>
              <a:rPr lang="en-US" sz="1400" dirty="0">
                <a:solidFill>
                  <a:schemeClr val="tx1">
                    <a:lumMod val="85000"/>
                    <a:lumOff val="15000"/>
                  </a:schemeClr>
                </a:solidFill>
              </a:rPr>
              <a:t>Character-based storytelling allows visitors to imagine themselves stepping into the role of the protagonist or walking alongside the author who created the story.</a:t>
            </a:r>
          </a:p>
          <a:p>
            <a:br>
              <a:rPr lang="en-US" sz="1400" dirty="0">
                <a:solidFill>
                  <a:schemeClr val="tx1">
                    <a:lumMod val="85000"/>
                    <a:lumOff val="15000"/>
                  </a:schemeClr>
                </a:solidFill>
              </a:rPr>
            </a:br>
            <a:r>
              <a:rPr lang="en-US" b="1" dirty="0">
                <a:solidFill>
                  <a:srgbClr val="C77362"/>
                </a:solidFill>
              </a:rPr>
              <a:t>Definitions</a:t>
            </a:r>
          </a:p>
          <a:p>
            <a:pPr marL="285750" indent="-285750">
              <a:buFont typeface="Wingdings" panose="05000000000000000000" pitchFamily="2" charset="2"/>
              <a:buChar char="v"/>
            </a:pPr>
            <a:r>
              <a:rPr lang="en-US" sz="1400" b="1" dirty="0">
                <a:solidFill>
                  <a:schemeClr val="tx1">
                    <a:lumMod val="85000"/>
                    <a:lumOff val="15000"/>
                  </a:schemeClr>
                </a:solidFill>
              </a:rPr>
              <a:t>Character Perspective: </a:t>
            </a:r>
            <a:r>
              <a:rPr lang="en-US" sz="1400" dirty="0">
                <a:solidFill>
                  <a:schemeClr val="tx1">
                    <a:lumMod val="85000"/>
                    <a:lumOff val="15000"/>
                  </a:schemeClr>
                </a:solidFill>
              </a:rPr>
              <a:t>Promoting an experience by framing the story through the viewpoint of a character or narrator.</a:t>
            </a:r>
          </a:p>
          <a:p>
            <a:pPr marL="285750" indent="-285750">
              <a:buFont typeface="Wingdings" panose="05000000000000000000" pitchFamily="2" charset="2"/>
              <a:buChar char="v"/>
            </a:pPr>
            <a:endParaRPr lang="en-US" sz="1400" dirty="0">
              <a:solidFill>
                <a:schemeClr val="tx1">
                  <a:lumMod val="85000"/>
                  <a:lumOff val="15000"/>
                </a:schemeClr>
              </a:solidFill>
            </a:endParaRPr>
          </a:p>
          <a:p>
            <a:pPr marL="285750" indent="-285750">
              <a:buFont typeface="Wingdings" panose="05000000000000000000" pitchFamily="2" charset="2"/>
              <a:buChar char="v"/>
            </a:pPr>
            <a:r>
              <a:rPr lang="en-US" sz="1400" b="1" dirty="0">
                <a:solidFill>
                  <a:schemeClr val="tx1">
                    <a:lumMod val="85000"/>
                    <a:lumOff val="15000"/>
                  </a:schemeClr>
                </a:solidFill>
              </a:rPr>
              <a:t>Narrative Voice: </a:t>
            </a:r>
            <a:r>
              <a:rPr lang="en-US" sz="1400" dirty="0">
                <a:solidFill>
                  <a:schemeClr val="tx1">
                    <a:lumMod val="85000"/>
                    <a:lumOff val="15000"/>
                  </a:schemeClr>
                </a:solidFill>
              </a:rPr>
              <a:t>The tone or perspective used to tell a story, which shapes how audiences interpret and connect with the narrative.</a:t>
            </a:r>
          </a:p>
          <a:p>
            <a:pPr marL="285750" indent="-285750">
              <a:buFont typeface="Wingdings" panose="05000000000000000000" pitchFamily="2" charset="2"/>
              <a:buChar char="v"/>
            </a:pPr>
            <a:endParaRPr lang="en-US" sz="1400" dirty="0">
              <a:solidFill>
                <a:schemeClr val="tx1">
                  <a:lumMod val="85000"/>
                  <a:lumOff val="15000"/>
                </a:schemeClr>
              </a:solidFill>
            </a:endParaRPr>
          </a:p>
          <a:p>
            <a:pPr marL="285750" indent="-285750">
              <a:buFont typeface="Wingdings" panose="05000000000000000000" pitchFamily="2" charset="2"/>
              <a:buChar char="v"/>
            </a:pPr>
            <a:r>
              <a:rPr lang="en-US" sz="1400" b="1" dirty="0">
                <a:solidFill>
                  <a:schemeClr val="tx1">
                    <a:lumMod val="85000"/>
                    <a:lumOff val="15000"/>
                  </a:schemeClr>
                </a:solidFill>
              </a:rPr>
              <a:t>Experiential Framing: </a:t>
            </a:r>
            <a:r>
              <a:rPr lang="en-US" sz="1400" dirty="0">
                <a:solidFill>
                  <a:schemeClr val="tx1">
                    <a:lumMod val="85000"/>
                    <a:lumOff val="15000"/>
                  </a:schemeClr>
                </a:solidFill>
              </a:rPr>
              <a:t>Presenting an activity as an experience rather than a product or service.</a:t>
            </a:r>
          </a:p>
          <a:p>
            <a:br>
              <a:rPr lang="en-US" sz="1400" dirty="0">
                <a:solidFill>
                  <a:schemeClr val="tx1">
                    <a:lumMod val="85000"/>
                    <a:lumOff val="15000"/>
                  </a:schemeClr>
                </a:solidFill>
              </a:rPr>
            </a:br>
            <a:endParaRPr lang="en-US" sz="1400" dirty="0">
              <a:solidFill>
                <a:schemeClr val="tx1">
                  <a:lumMod val="85000"/>
                  <a:lumOff val="15000"/>
                </a:schemeClr>
              </a:solidFill>
            </a:endParaRPr>
          </a:p>
          <a:p>
            <a:r>
              <a:rPr lang="en-US" b="1" dirty="0">
                <a:solidFill>
                  <a:srgbClr val="C77362"/>
                </a:solidFill>
              </a:rPr>
              <a:t>Examples</a:t>
            </a:r>
          </a:p>
          <a:p>
            <a:r>
              <a:rPr lang="en-US" sz="1400" b="1" i="1" dirty="0">
                <a:solidFill>
                  <a:srgbClr val="C77362"/>
                </a:solidFill>
              </a:rPr>
              <a:t>Instead of saying: </a:t>
            </a:r>
            <a:r>
              <a:rPr lang="en-US" sz="1400" b="1" i="1" dirty="0">
                <a:solidFill>
                  <a:schemeClr val="tx1">
                    <a:lumMod val="85000"/>
                    <a:lumOff val="15000"/>
                  </a:schemeClr>
                </a:solidFill>
              </a:rPr>
              <a:t>"Guided literary tour of the town.“</a:t>
            </a:r>
          </a:p>
          <a:p>
            <a:endParaRPr lang="en-US" sz="1400" dirty="0">
              <a:solidFill>
                <a:schemeClr val="tx1">
                  <a:lumMod val="85000"/>
                  <a:lumOff val="15000"/>
                </a:schemeClr>
              </a:solidFill>
            </a:endParaRPr>
          </a:p>
          <a:p>
            <a:r>
              <a:rPr lang="en-US" sz="1400" b="1" i="1" dirty="0">
                <a:solidFill>
                  <a:srgbClr val="C77362"/>
                </a:solidFill>
              </a:rPr>
              <a:t>A character-based approach might say: </a:t>
            </a:r>
            <a:r>
              <a:rPr lang="en-US" sz="1400" b="1" i="1" dirty="0">
                <a:solidFill>
                  <a:schemeClr val="tx1">
                    <a:lumMod val="85000"/>
                    <a:lumOff val="15000"/>
                  </a:schemeClr>
                </a:solidFill>
              </a:rPr>
              <a:t>"Follow the path the young heroine took as she escaped through the old town streets.“</a:t>
            </a:r>
          </a:p>
          <a:p>
            <a:endParaRPr lang="en-US" sz="1400" dirty="0">
              <a:solidFill>
                <a:schemeClr val="tx1">
                  <a:lumMod val="85000"/>
                  <a:lumOff val="15000"/>
                </a:schemeClr>
              </a:solidFill>
            </a:endParaRPr>
          </a:p>
          <a:p>
            <a:r>
              <a:rPr lang="en-US" sz="1400" b="1" i="1" dirty="0">
                <a:solidFill>
                  <a:srgbClr val="C77362"/>
                </a:solidFill>
              </a:rPr>
              <a:t>Another example</a:t>
            </a:r>
            <a:r>
              <a:rPr lang="en-US" sz="1400" i="1" dirty="0">
                <a:solidFill>
                  <a:srgbClr val="C77362"/>
                </a:solidFill>
              </a:rPr>
              <a:t>: </a:t>
            </a:r>
            <a:r>
              <a:rPr lang="en-US" sz="1400" b="1" i="1" dirty="0">
                <a:solidFill>
                  <a:schemeClr val="tx1">
                    <a:lumMod val="85000"/>
                    <a:lumOff val="15000"/>
                  </a:schemeClr>
                </a:solidFill>
              </a:rPr>
              <a:t>"Join the detective’s investigation and uncover clues hidden across the city."</a:t>
            </a:r>
            <a:endParaRPr lang="en-US" sz="1400" b="1" dirty="0">
              <a:solidFill>
                <a:schemeClr val="tx1">
                  <a:lumMod val="85000"/>
                  <a:lumOff val="15000"/>
                </a:schemeClr>
              </a:solidFill>
            </a:endParaRPr>
          </a:p>
          <a:p>
            <a:br>
              <a:rPr lang="en-US" sz="1400" dirty="0">
                <a:solidFill>
                  <a:schemeClr val="tx1">
                    <a:lumMod val="85000"/>
                    <a:lumOff val="15000"/>
                  </a:schemeClr>
                </a:solidFill>
              </a:rPr>
            </a:br>
            <a:endParaRPr lang="en-IE" dirty="0">
              <a:solidFill>
                <a:schemeClr val="tx1">
                  <a:lumMod val="75000"/>
                  <a:lumOff val="25000"/>
                </a:schemeClr>
              </a:solidFill>
            </a:endParaRPr>
          </a:p>
        </p:txBody>
      </p:sp>
      <p:grpSp>
        <p:nvGrpSpPr>
          <p:cNvPr id="33" name="Group 32">
            <a:extLst>
              <a:ext uri="{FF2B5EF4-FFF2-40B4-BE49-F238E27FC236}">
                <a16:creationId xmlns:a16="http://schemas.microsoft.com/office/drawing/2014/main" id="{7DA7CB0C-51FF-CEA1-6480-C7A22CBF10A4}"/>
              </a:ext>
            </a:extLst>
          </p:cNvPr>
          <p:cNvGrpSpPr/>
          <p:nvPr/>
        </p:nvGrpSpPr>
        <p:grpSpPr>
          <a:xfrm>
            <a:off x="643801" y="807308"/>
            <a:ext cx="1018347" cy="1051755"/>
            <a:chOff x="8130434" y="5055580"/>
            <a:chExt cx="1018347" cy="1051755"/>
          </a:xfrm>
          <a:solidFill>
            <a:srgbClr val="000000"/>
          </a:solidFill>
        </p:grpSpPr>
        <p:grpSp>
          <p:nvGrpSpPr>
            <p:cNvPr id="34" name="Graphic 2">
              <a:extLst>
                <a:ext uri="{FF2B5EF4-FFF2-40B4-BE49-F238E27FC236}">
                  <a16:creationId xmlns:a16="http://schemas.microsoft.com/office/drawing/2014/main" id="{D51D477B-56C4-519A-F48D-126D0793315F}"/>
                </a:ext>
              </a:extLst>
            </p:cNvPr>
            <p:cNvGrpSpPr/>
            <p:nvPr userDrawn="1"/>
          </p:nvGrpSpPr>
          <p:grpSpPr>
            <a:xfrm>
              <a:off x="8172121" y="5087188"/>
              <a:ext cx="955215" cy="342517"/>
              <a:chOff x="3752168" y="4966655"/>
              <a:chExt cx="955215" cy="342517"/>
            </a:xfrm>
            <a:grpFill/>
          </p:grpSpPr>
          <p:sp>
            <p:nvSpPr>
              <p:cNvPr id="46" name="Freeform 300">
                <a:extLst>
                  <a:ext uri="{FF2B5EF4-FFF2-40B4-BE49-F238E27FC236}">
                    <a16:creationId xmlns:a16="http://schemas.microsoft.com/office/drawing/2014/main" id="{3036C93D-3A76-2248-F449-856469B0BD6C}"/>
                  </a:ext>
                </a:extLst>
              </p:cNvPr>
              <p:cNvSpPr/>
              <p:nvPr/>
            </p:nvSpPr>
            <p:spPr>
              <a:xfrm>
                <a:off x="4032164" y="4966655"/>
                <a:ext cx="395447" cy="309494"/>
              </a:xfrm>
              <a:custGeom>
                <a:avLst/>
                <a:gdLst>
                  <a:gd name="connsiteX0" fmla="*/ 197803 w 395447"/>
                  <a:gd name="connsiteY0" fmla="*/ 309494 h 309494"/>
                  <a:gd name="connsiteX1" fmla="*/ 162880 w 395447"/>
                  <a:gd name="connsiteY1" fmla="*/ 256504 h 309494"/>
                  <a:gd name="connsiteX2" fmla="*/ 123735 w 395447"/>
                  <a:gd name="connsiteY2" fmla="*/ 235385 h 309494"/>
                  <a:gd name="connsiteX3" fmla="*/ 62331 w 395447"/>
                  <a:gd name="connsiteY3" fmla="*/ 235385 h 309494"/>
                  <a:gd name="connsiteX4" fmla="*/ 543 w 395447"/>
                  <a:gd name="connsiteY4" fmla="*/ 173947 h 309494"/>
                  <a:gd name="connsiteX5" fmla="*/ 159 w 395447"/>
                  <a:gd name="connsiteY5" fmla="*/ 63358 h 309494"/>
                  <a:gd name="connsiteX6" fmla="*/ 63866 w 395447"/>
                  <a:gd name="connsiteY6" fmla="*/ 0 h 309494"/>
                  <a:gd name="connsiteX7" fmla="*/ 331357 w 395447"/>
                  <a:gd name="connsiteY7" fmla="*/ 0 h 309494"/>
                  <a:gd name="connsiteX8" fmla="*/ 395447 w 395447"/>
                  <a:gd name="connsiteY8" fmla="*/ 64126 h 309494"/>
                  <a:gd name="connsiteX9" fmla="*/ 395064 w 395447"/>
                  <a:gd name="connsiteY9" fmla="*/ 175867 h 309494"/>
                  <a:gd name="connsiteX10" fmla="*/ 336346 w 395447"/>
                  <a:gd name="connsiteY10" fmla="*/ 235385 h 309494"/>
                  <a:gd name="connsiteX11" fmla="*/ 269569 w 395447"/>
                  <a:gd name="connsiteY11" fmla="*/ 235385 h 309494"/>
                  <a:gd name="connsiteX12" fmla="*/ 233878 w 395447"/>
                  <a:gd name="connsiteY12" fmla="*/ 254584 h 309494"/>
                  <a:gd name="connsiteX13" fmla="*/ 197803 w 395447"/>
                  <a:gd name="connsiteY13" fmla="*/ 309494 h 309494"/>
                  <a:gd name="connsiteX14" fmla="*/ 195117 w 395447"/>
                  <a:gd name="connsiteY14" fmla="*/ 74110 h 309494"/>
                  <a:gd name="connsiteX15" fmla="*/ 195117 w 395447"/>
                  <a:gd name="connsiteY15" fmla="*/ 73342 h 309494"/>
                  <a:gd name="connsiteX16" fmla="*/ 303725 w 395447"/>
                  <a:gd name="connsiteY16" fmla="*/ 73342 h 309494"/>
                  <a:gd name="connsiteX17" fmla="*/ 317541 w 395447"/>
                  <a:gd name="connsiteY17" fmla="*/ 63358 h 309494"/>
                  <a:gd name="connsiteX18" fmla="*/ 303341 w 395447"/>
                  <a:gd name="connsiteY18" fmla="*/ 52990 h 309494"/>
                  <a:gd name="connsiteX19" fmla="*/ 88427 w 395447"/>
                  <a:gd name="connsiteY19" fmla="*/ 53758 h 309494"/>
                  <a:gd name="connsiteX20" fmla="*/ 74611 w 395447"/>
                  <a:gd name="connsiteY20" fmla="*/ 63742 h 309494"/>
                  <a:gd name="connsiteX21" fmla="*/ 88811 w 395447"/>
                  <a:gd name="connsiteY21" fmla="*/ 74110 h 309494"/>
                  <a:gd name="connsiteX22" fmla="*/ 195117 w 395447"/>
                  <a:gd name="connsiteY22" fmla="*/ 74110 h 309494"/>
                  <a:gd name="connsiteX23" fmla="*/ 195884 w 395447"/>
                  <a:gd name="connsiteY23" fmla="*/ 182778 h 309494"/>
                  <a:gd name="connsiteX24" fmla="*/ 195884 w 395447"/>
                  <a:gd name="connsiteY24" fmla="*/ 181626 h 309494"/>
                  <a:gd name="connsiteX25" fmla="*/ 302190 w 395447"/>
                  <a:gd name="connsiteY25" fmla="*/ 181626 h 309494"/>
                  <a:gd name="connsiteX26" fmla="*/ 317925 w 395447"/>
                  <a:gd name="connsiteY26" fmla="*/ 171643 h 309494"/>
                  <a:gd name="connsiteX27" fmla="*/ 302190 w 395447"/>
                  <a:gd name="connsiteY27" fmla="*/ 161659 h 309494"/>
                  <a:gd name="connsiteX28" fmla="*/ 300271 w 395447"/>
                  <a:gd name="connsiteY28" fmla="*/ 161659 h 309494"/>
                  <a:gd name="connsiteX29" fmla="*/ 90346 w 395447"/>
                  <a:gd name="connsiteY29" fmla="*/ 162043 h 309494"/>
                  <a:gd name="connsiteX30" fmla="*/ 82287 w 395447"/>
                  <a:gd name="connsiteY30" fmla="*/ 162811 h 309494"/>
                  <a:gd name="connsiteX31" fmla="*/ 74995 w 395447"/>
                  <a:gd name="connsiteY31" fmla="*/ 172411 h 309494"/>
                  <a:gd name="connsiteX32" fmla="*/ 82287 w 395447"/>
                  <a:gd name="connsiteY32" fmla="*/ 182011 h 309494"/>
                  <a:gd name="connsiteX33" fmla="*/ 91114 w 395447"/>
                  <a:gd name="connsiteY33" fmla="*/ 182778 h 309494"/>
                  <a:gd name="connsiteX34" fmla="*/ 195884 w 395447"/>
                  <a:gd name="connsiteY34" fmla="*/ 182778 h 309494"/>
                  <a:gd name="connsiteX35" fmla="*/ 197036 w 395447"/>
                  <a:gd name="connsiteY35" fmla="*/ 107517 h 309494"/>
                  <a:gd name="connsiteX36" fmla="*/ 197036 w 395447"/>
                  <a:gd name="connsiteY36" fmla="*/ 108669 h 309494"/>
                  <a:gd name="connsiteX37" fmla="*/ 87276 w 395447"/>
                  <a:gd name="connsiteY37" fmla="*/ 108669 h 309494"/>
                  <a:gd name="connsiteX38" fmla="*/ 74611 w 395447"/>
                  <a:gd name="connsiteY38" fmla="*/ 118652 h 309494"/>
                  <a:gd name="connsiteX39" fmla="*/ 87276 w 395447"/>
                  <a:gd name="connsiteY39" fmla="*/ 128636 h 309494"/>
                  <a:gd name="connsiteX40" fmla="*/ 94568 w 395447"/>
                  <a:gd name="connsiteY40" fmla="*/ 128636 h 309494"/>
                  <a:gd name="connsiteX41" fmla="*/ 250381 w 395447"/>
                  <a:gd name="connsiteY41" fmla="*/ 127868 h 309494"/>
                  <a:gd name="connsiteX42" fmla="*/ 306795 w 395447"/>
                  <a:gd name="connsiteY42" fmla="*/ 127484 h 309494"/>
                  <a:gd name="connsiteX43" fmla="*/ 317541 w 395447"/>
                  <a:gd name="connsiteY43" fmla="*/ 120572 h 309494"/>
                  <a:gd name="connsiteX44" fmla="*/ 314854 w 395447"/>
                  <a:gd name="connsiteY44" fmla="*/ 110973 h 309494"/>
                  <a:gd name="connsiteX45" fmla="*/ 302574 w 395447"/>
                  <a:gd name="connsiteY45" fmla="*/ 107901 h 309494"/>
                  <a:gd name="connsiteX46" fmla="*/ 197036 w 395447"/>
                  <a:gd name="connsiteY46" fmla="*/ 107517 h 30949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Lst>
                <a:rect l="l" t="t" r="r" b="b"/>
                <a:pathLst>
                  <a:path w="395447" h="309494">
                    <a:moveTo>
                      <a:pt x="197803" y="309494"/>
                    </a:moveTo>
                    <a:cubicBezTo>
                      <a:pt x="185522" y="290679"/>
                      <a:pt x="173626" y="274168"/>
                      <a:pt x="162880" y="256504"/>
                    </a:cubicBezTo>
                    <a:cubicBezTo>
                      <a:pt x="153669" y="241529"/>
                      <a:pt x="141388" y="235001"/>
                      <a:pt x="123735" y="235385"/>
                    </a:cubicBezTo>
                    <a:cubicBezTo>
                      <a:pt x="103394" y="236153"/>
                      <a:pt x="82671" y="235769"/>
                      <a:pt x="62331" y="235385"/>
                    </a:cubicBezTo>
                    <a:cubicBezTo>
                      <a:pt x="24721" y="235385"/>
                      <a:pt x="543" y="211577"/>
                      <a:pt x="543" y="173947"/>
                    </a:cubicBezTo>
                    <a:cubicBezTo>
                      <a:pt x="159" y="137084"/>
                      <a:pt x="-225" y="100221"/>
                      <a:pt x="159" y="63358"/>
                    </a:cubicBezTo>
                    <a:cubicBezTo>
                      <a:pt x="159" y="23039"/>
                      <a:pt x="23570" y="0"/>
                      <a:pt x="63866" y="0"/>
                    </a:cubicBezTo>
                    <a:cubicBezTo>
                      <a:pt x="152902" y="0"/>
                      <a:pt x="242321" y="0"/>
                      <a:pt x="331357" y="0"/>
                    </a:cubicBezTo>
                    <a:cubicBezTo>
                      <a:pt x="372037" y="0"/>
                      <a:pt x="395447" y="23423"/>
                      <a:pt x="395447" y="64126"/>
                    </a:cubicBezTo>
                    <a:cubicBezTo>
                      <a:pt x="395447" y="101373"/>
                      <a:pt x="395064" y="138620"/>
                      <a:pt x="395064" y="175867"/>
                    </a:cubicBezTo>
                    <a:cubicBezTo>
                      <a:pt x="395064" y="209658"/>
                      <a:pt x="370502" y="234617"/>
                      <a:pt x="336346" y="235385"/>
                    </a:cubicBezTo>
                    <a:cubicBezTo>
                      <a:pt x="314087" y="235769"/>
                      <a:pt x="291828" y="235769"/>
                      <a:pt x="269569" y="235385"/>
                    </a:cubicBezTo>
                    <a:cubicBezTo>
                      <a:pt x="253835" y="235001"/>
                      <a:pt x="242321" y="241145"/>
                      <a:pt x="233878" y="254584"/>
                    </a:cubicBezTo>
                    <a:cubicBezTo>
                      <a:pt x="222365" y="272632"/>
                      <a:pt x="210468" y="290295"/>
                      <a:pt x="197803" y="309494"/>
                    </a:cubicBezTo>
                    <a:close/>
                    <a:moveTo>
                      <a:pt x="195117" y="74110"/>
                    </a:moveTo>
                    <a:cubicBezTo>
                      <a:pt x="195117" y="73726"/>
                      <a:pt x="195117" y="73726"/>
                      <a:pt x="195117" y="73342"/>
                    </a:cubicBezTo>
                    <a:cubicBezTo>
                      <a:pt x="231192" y="73342"/>
                      <a:pt x="267650" y="73342"/>
                      <a:pt x="303725" y="73342"/>
                    </a:cubicBezTo>
                    <a:cubicBezTo>
                      <a:pt x="310633" y="73342"/>
                      <a:pt x="317541" y="72190"/>
                      <a:pt x="317541" y="63358"/>
                    </a:cubicBezTo>
                    <a:cubicBezTo>
                      <a:pt x="317541" y="54142"/>
                      <a:pt x="311017" y="52990"/>
                      <a:pt x="303341" y="52990"/>
                    </a:cubicBezTo>
                    <a:cubicBezTo>
                      <a:pt x="231575" y="53374"/>
                      <a:pt x="159810" y="53374"/>
                      <a:pt x="88427" y="53758"/>
                    </a:cubicBezTo>
                    <a:cubicBezTo>
                      <a:pt x="81520" y="53758"/>
                      <a:pt x="74995" y="54910"/>
                      <a:pt x="74611" y="63742"/>
                    </a:cubicBezTo>
                    <a:cubicBezTo>
                      <a:pt x="74228" y="73342"/>
                      <a:pt x="81136" y="74110"/>
                      <a:pt x="88811" y="74110"/>
                    </a:cubicBezTo>
                    <a:cubicBezTo>
                      <a:pt x="124118" y="74110"/>
                      <a:pt x="159426" y="74110"/>
                      <a:pt x="195117" y="74110"/>
                    </a:cubicBezTo>
                    <a:close/>
                    <a:moveTo>
                      <a:pt x="195884" y="182778"/>
                    </a:moveTo>
                    <a:cubicBezTo>
                      <a:pt x="195884" y="182394"/>
                      <a:pt x="195884" y="182011"/>
                      <a:pt x="195884" y="181626"/>
                    </a:cubicBezTo>
                    <a:cubicBezTo>
                      <a:pt x="231192" y="181626"/>
                      <a:pt x="266883" y="181626"/>
                      <a:pt x="302190" y="181626"/>
                    </a:cubicBezTo>
                    <a:cubicBezTo>
                      <a:pt x="309482" y="181626"/>
                      <a:pt x="317925" y="181626"/>
                      <a:pt x="317925" y="171643"/>
                    </a:cubicBezTo>
                    <a:cubicBezTo>
                      <a:pt x="317925" y="162043"/>
                      <a:pt x="309866" y="161275"/>
                      <a:pt x="302190" y="161659"/>
                    </a:cubicBezTo>
                    <a:cubicBezTo>
                      <a:pt x="301422" y="161659"/>
                      <a:pt x="300655" y="161659"/>
                      <a:pt x="300271" y="161659"/>
                    </a:cubicBezTo>
                    <a:cubicBezTo>
                      <a:pt x="230424" y="161659"/>
                      <a:pt x="160193" y="162043"/>
                      <a:pt x="90346" y="162043"/>
                    </a:cubicBezTo>
                    <a:cubicBezTo>
                      <a:pt x="87660" y="162043"/>
                      <a:pt x="84206" y="161275"/>
                      <a:pt x="82287" y="162811"/>
                    </a:cubicBezTo>
                    <a:cubicBezTo>
                      <a:pt x="79217" y="165115"/>
                      <a:pt x="74995" y="168955"/>
                      <a:pt x="74995" y="172411"/>
                    </a:cubicBezTo>
                    <a:cubicBezTo>
                      <a:pt x="74995" y="175867"/>
                      <a:pt x="78833" y="179706"/>
                      <a:pt x="82287" y="182011"/>
                    </a:cubicBezTo>
                    <a:cubicBezTo>
                      <a:pt x="84206" y="183546"/>
                      <a:pt x="88043" y="182778"/>
                      <a:pt x="91114" y="182778"/>
                    </a:cubicBezTo>
                    <a:cubicBezTo>
                      <a:pt x="126037" y="182778"/>
                      <a:pt x="160961" y="182778"/>
                      <a:pt x="195884" y="182778"/>
                    </a:cubicBezTo>
                    <a:close/>
                    <a:moveTo>
                      <a:pt x="197036" y="107517"/>
                    </a:moveTo>
                    <a:cubicBezTo>
                      <a:pt x="197036" y="107901"/>
                      <a:pt x="197036" y="108285"/>
                      <a:pt x="197036" y="108669"/>
                    </a:cubicBezTo>
                    <a:cubicBezTo>
                      <a:pt x="160577" y="108669"/>
                      <a:pt x="124118" y="108669"/>
                      <a:pt x="87276" y="108669"/>
                    </a:cubicBezTo>
                    <a:cubicBezTo>
                      <a:pt x="80368" y="108669"/>
                      <a:pt x="74611" y="110589"/>
                      <a:pt x="74611" y="118652"/>
                    </a:cubicBezTo>
                    <a:cubicBezTo>
                      <a:pt x="74611" y="126716"/>
                      <a:pt x="80368" y="128636"/>
                      <a:pt x="87276" y="128636"/>
                    </a:cubicBezTo>
                    <a:cubicBezTo>
                      <a:pt x="89579" y="128636"/>
                      <a:pt x="91881" y="128636"/>
                      <a:pt x="94568" y="128636"/>
                    </a:cubicBezTo>
                    <a:cubicBezTo>
                      <a:pt x="146378" y="128252"/>
                      <a:pt x="198187" y="128252"/>
                      <a:pt x="250381" y="127868"/>
                    </a:cubicBezTo>
                    <a:cubicBezTo>
                      <a:pt x="269186" y="127868"/>
                      <a:pt x="287990" y="128252"/>
                      <a:pt x="306795" y="127484"/>
                    </a:cubicBezTo>
                    <a:cubicBezTo>
                      <a:pt x="310633" y="127484"/>
                      <a:pt x="315239" y="123644"/>
                      <a:pt x="317541" y="120572"/>
                    </a:cubicBezTo>
                    <a:cubicBezTo>
                      <a:pt x="318692" y="118652"/>
                      <a:pt x="317157" y="112509"/>
                      <a:pt x="314854" y="110973"/>
                    </a:cubicBezTo>
                    <a:cubicBezTo>
                      <a:pt x="311785" y="108669"/>
                      <a:pt x="306795" y="107901"/>
                      <a:pt x="302574" y="107901"/>
                    </a:cubicBezTo>
                    <a:cubicBezTo>
                      <a:pt x="267267" y="107133"/>
                      <a:pt x="231959" y="107517"/>
                      <a:pt x="197036" y="107517"/>
                    </a:cubicBezTo>
                    <a:close/>
                  </a:path>
                </a:pathLst>
              </a:custGeom>
              <a:solidFill>
                <a:srgbClr val="C77362"/>
              </a:solidFill>
              <a:ln w="3834" cap="flat">
                <a:noFill/>
                <a:prstDash val="solid"/>
                <a:miter/>
              </a:ln>
            </p:spPr>
            <p:txBody>
              <a:bodyPr rtlCol="0" anchor="ctr"/>
              <a:lstStyle/>
              <a:p>
                <a:endParaRPr lang="en-US" dirty="0"/>
              </a:p>
            </p:txBody>
          </p:sp>
          <p:sp>
            <p:nvSpPr>
              <p:cNvPr id="47" name="Freeform 301">
                <a:extLst>
                  <a:ext uri="{FF2B5EF4-FFF2-40B4-BE49-F238E27FC236}">
                    <a16:creationId xmlns:a16="http://schemas.microsoft.com/office/drawing/2014/main" id="{45CC52B3-8A18-0EE3-5A40-3339F0E2F5E7}"/>
                  </a:ext>
                </a:extLst>
              </p:cNvPr>
              <p:cNvSpPr/>
              <p:nvPr/>
            </p:nvSpPr>
            <p:spPr>
              <a:xfrm>
                <a:off x="4424366" y="5090683"/>
                <a:ext cx="283018" cy="218489"/>
              </a:xfrm>
              <a:custGeom>
                <a:avLst/>
                <a:gdLst>
                  <a:gd name="connsiteX0" fmla="*/ 142173 w 283018"/>
                  <a:gd name="connsiteY0" fmla="*/ 218489 h 218489"/>
                  <a:gd name="connsiteX1" fmla="*/ 119146 w 283018"/>
                  <a:gd name="connsiteY1" fmla="*/ 183546 h 218489"/>
                  <a:gd name="connsiteX2" fmla="*/ 89595 w 283018"/>
                  <a:gd name="connsiteY2" fmla="*/ 167419 h 218489"/>
                  <a:gd name="connsiteX3" fmla="*/ 44310 w 283018"/>
                  <a:gd name="connsiteY3" fmla="*/ 167419 h 218489"/>
                  <a:gd name="connsiteX4" fmla="*/ 560 w 283018"/>
                  <a:gd name="connsiteY4" fmla="*/ 110973 h 218489"/>
                  <a:gd name="connsiteX5" fmla="*/ 4781 w 283018"/>
                  <a:gd name="connsiteY5" fmla="*/ 104445 h 218489"/>
                  <a:gd name="connsiteX6" fmla="*/ 22819 w 283018"/>
                  <a:gd name="connsiteY6" fmla="*/ 57598 h 218489"/>
                  <a:gd name="connsiteX7" fmla="*/ 22819 w 283018"/>
                  <a:gd name="connsiteY7" fmla="*/ 12672 h 218489"/>
                  <a:gd name="connsiteX8" fmla="*/ 32797 w 283018"/>
                  <a:gd name="connsiteY8" fmla="*/ 768 h 218489"/>
                  <a:gd name="connsiteX9" fmla="*/ 45078 w 283018"/>
                  <a:gd name="connsiteY9" fmla="*/ 0 h 218489"/>
                  <a:gd name="connsiteX10" fmla="*/ 237733 w 283018"/>
                  <a:gd name="connsiteY10" fmla="*/ 0 h 218489"/>
                  <a:gd name="connsiteX11" fmla="*/ 283018 w 283018"/>
                  <a:gd name="connsiteY11" fmla="*/ 44927 h 218489"/>
                  <a:gd name="connsiteX12" fmla="*/ 283018 w 283018"/>
                  <a:gd name="connsiteY12" fmla="*/ 124796 h 218489"/>
                  <a:gd name="connsiteX13" fmla="*/ 240803 w 283018"/>
                  <a:gd name="connsiteY13" fmla="*/ 167803 h 218489"/>
                  <a:gd name="connsiteX14" fmla="*/ 193599 w 283018"/>
                  <a:gd name="connsiteY14" fmla="*/ 167803 h 218489"/>
                  <a:gd name="connsiteX15" fmla="*/ 164432 w 283018"/>
                  <a:gd name="connsiteY15" fmla="*/ 183546 h 218489"/>
                  <a:gd name="connsiteX16" fmla="*/ 142173 w 283018"/>
                  <a:gd name="connsiteY16" fmla="*/ 218489 h 2184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283018" h="218489">
                    <a:moveTo>
                      <a:pt x="142173" y="218489"/>
                    </a:moveTo>
                    <a:cubicBezTo>
                      <a:pt x="133730" y="205818"/>
                      <a:pt x="126054" y="194682"/>
                      <a:pt x="119146" y="183546"/>
                    </a:cubicBezTo>
                    <a:cubicBezTo>
                      <a:pt x="112238" y="172411"/>
                      <a:pt x="103028" y="166651"/>
                      <a:pt x="89595" y="167419"/>
                    </a:cubicBezTo>
                    <a:cubicBezTo>
                      <a:pt x="74629" y="167803"/>
                      <a:pt x="59661" y="167803"/>
                      <a:pt x="44310" y="167419"/>
                    </a:cubicBezTo>
                    <a:cubicBezTo>
                      <a:pt x="9387" y="167035"/>
                      <a:pt x="-2894" y="142844"/>
                      <a:pt x="560" y="110973"/>
                    </a:cubicBezTo>
                    <a:cubicBezTo>
                      <a:pt x="944" y="108669"/>
                      <a:pt x="3246" y="106365"/>
                      <a:pt x="4781" y="104445"/>
                    </a:cubicBezTo>
                    <a:cubicBezTo>
                      <a:pt x="15911" y="90621"/>
                      <a:pt x="22819" y="75646"/>
                      <a:pt x="22819" y="57598"/>
                    </a:cubicBezTo>
                    <a:cubicBezTo>
                      <a:pt x="22819" y="42623"/>
                      <a:pt x="23586" y="27647"/>
                      <a:pt x="22819" y="12672"/>
                    </a:cubicBezTo>
                    <a:cubicBezTo>
                      <a:pt x="22435" y="4608"/>
                      <a:pt x="25505" y="1152"/>
                      <a:pt x="32797" y="768"/>
                    </a:cubicBezTo>
                    <a:cubicBezTo>
                      <a:pt x="37018" y="384"/>
                      <a:pt x="40856" y="0"/>
                      <a:pt x="45078" y="0"/>
                    </a:cubicBezTo>
                    <a:cubicBezTo>
                      <a:pt x="109168" y="0"/>
                      <a:pt x="173642" y="0"/>
                      <a:pt x="237733" y="0"/>
                    </a:cubicBezTo>
                    <a:cubicBezTo>
                      <a:pt x="266900" y="0"/>
                      <a:pt x="283018" y="15744"/>
                      <a:pt x="283018" y="44927"/>
                    </a:cubicBezTo>
                    <a:cubicBezTo>
                      <a:pt x="283018" y="71422"/>
                      <a:pt x="283018" y="98301"/>
                      <a:pt x="283018" y="124796"/>
                    </a:cubicBezTo>
                    <a:cubicBezTo>
                      <a:pt x="283018" y="150140"/>
                      <a:pt x="266516" y="167035"/>
                      <a:pt x="240803" y="167803"/>
                    </a:cubicBezTo>
                    <a:cubicBezTo>
                      <a:pt x="225068" y="168187"/>
                      <a:pt x="209334" y="168187"/>
                      <a:pt x="193599" y="167803"/>
                    </a:cubicBezTo>
                    <a:cubicBezTo>
                      <a:pt x="180550" y="167419"/>
                      <a:pt x="171340" y="172795"/>
                      <a:pt x="164432" y="183546"/>
                    </a:cubicBezTo>
                    <a:cubicBezTo>
                      <a:pt x="158291" y="194298"/>
                      <a:pt x="150616" y="205818"/>
                      <a:pt x="142173" y="218489"/>
                    </a:cubicBezTo>
                    <a:close/>
                  </a:path>
                </a:pathLst>
              </a:custGeom>
              <a:solidFill>
                <a:srgbClr val="C77362"/>
              </a:solidFill>
              <a:ln w="3834" cap="flat">
                <a:noFill/>
                <a:prstDash val="solid"/>
                <a:miter/>
              </a:ln>
            </p:spPr>
            <p:txBody>
              <a:bodyPr rtlCol="0" anchor="ctr"/>
              <a:lstStyle/>
              <a:p>
                <a:endParaRPr lang="en-US"/>
              </a:p>
            </p:txBody>
          </p:sp>
          <p:sp>
            <p:nvSpPr>
              <p:cNvPr id="48" name="Freeform 302">
                <a:extLst>
                  <a:ext uri="{FF2B5EF4-FFF2-40B4-BE49-F238E27FC236}">
                    <a16:creationId xmlns:a16="http://schemas.microsoft.com/office/drawing/2014/main" id="{01D9CF47-5567-981C-8259-A86727C76F1B}"/>
                  </a:ext>
                </a:extLst>
              </p:cNvPr>
              <p:cNvSpPr/>
              <p:nvPr/>
            </p:nvSpPr>
            <p:spPr>
              <a:xfrm>
                <a:off x="3752168" y="5090011"/>
                <a:ext cx="283618" cy="218777"/>
              </a:xfrm>
              <a:custGeom>
                <a:avLst/>
                <a:gdLst>
                  <a:gd name="connsiteX0" fmla="*/ 141229 w 283618"/>
                  <a:gd name="connsiteY0" fmla="*/ 218777 h 218777"/>
                  <a:gd name="connsiteX1" fmla="*/ 117051 w 283618"/>
                  <a:gd name="connsiteY1" fmla="*/ 181915 h 218777"/>
                  <a:gd name="connsiteX2" fmla="*/ 90571 w 283618"/>
                  <a:gd name="connsiteY2" fmla="*/ 167707 h 218777"/>
                  <a:gd name="connsiteX3" fmla="*/ 42599 w 283618"/>
                  <a:gd name="connsiteY3" fmla="*/ 167707 h 218777"/>
                  <a:gd name="connsiteX4" fmla="*/ 0 w 283618"/>
                  <a:gd name="connsiteY4" fmla="*/ 124700 h 218777"/>
                  <a:gd name="connsiteX5" fmla="*/ 0 w 283618"/>
                  <a:gd name="connsiteY5" fmla="*/ 42527 h 218777"/>
                  <a:gd name="connsiteX6" fmla="*/ 40680 w 283618"/>
                  <a:gd name="connsiteY6" fmla="*/ 288 h 218777"/>
                  <a:gd name="connsiteX7" fmla="*/ 242546 w 283618"/>
                  <a:gd name="connsiteY7" fmla="*/ 288 h 218777"/>
                  <a:gd name="connsiteX8" fmla="*/ 259432 w 283618"/>
                  <a:gd name="connsiteY8" fmla="*/ 17183 h 218777"/>
                  <a:gd name="connsiteX9" fmla="*/ 262886 w 283618"/>
                  <a:gd name="connsiteY9" fmla="*/ 74014 h 218777"/>
                  <a:gd name="connsiteX10" fmla="*/ 275934 w 283618"/>
                  <a:gd name="connsiteY10" fmla="*/ 101277 h 218777"/>
                  <a:gd name="connsiteX11" fmla="*/ 252140 w 283618"/>
                  <a:gd name="connsiteY11" fmla="*/ 165403 h 218777"/>
                  <a:gd name="connsiteX12" fmla="*/ 205319 w 283618"/>
                  <a:gd name="connsiteY12" fmla="*/ 166939 h 218777"/>
                  <a:gd name="connsiteX13" fmla="*/ 158883 w 283618"/>
                  <a:gd name="connsiteY13" fmla="*/ 192282 h 218777"/>
                  <a:gd name="connsiteX14" fmla="*/ 141229 w 283618"/>
                  <a:gd name="connsiteY14" fmla="*/ 218777 h 21877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283618" h="218777">
                    <a:moveTo>
                      <a:pt x="141229" y="218777"/>
                    </a:moveTo>
                    <a:cubicBezTo>
                      <a:pt x="132402" y="205338"/>
                      <a:pt x="124727" y="193818"/>
                      <a:pt x="117051" y="181915"/>
                    </a:cubicBezTo>
                    <a:cubicBezTo>
                      <a:pt x="110911" y="172315"/>
                      <a:pt x="102084" y="167323"/>
                      <a:pt x="90571" y="167707"/>
                    </a:cubicBezTo>
                    <a:cubicBezTo>
                      <a:pt x="74452" y="168091"/>
                      <a:pt x="58334" y="168091"/>
                      <a:pt x="42599" y="167707"/>
                    </a:cubicBezTo>
                    <a:cubicBezTo>
                      <a:pt x="16119" y="167323"/>
                      <a:pt x="0" y="150812"/>
                      <a:pt x="0" y="124700"/>
                    </a:cubicBezTo>
                    <a:cubicBezTo>
                      <a:pt x="0" y="97437"/>
                      <a:pt x="0" y="70174"/>
                      <a:pt x="0" y="42527"/>
                    </a:cubicBezTo>
                    <a:cubicBezTo>
                      <a:pt x="0" y="17951"/>
                      <a:pt x="16119" y="672"/>
                      <a:pt x="40680" y="288"/>
                    </a:cubicBezTo>
                    <a:cubicBezTo>
                      <a:pt x="107841" y="-96"/>
                      <a:pt x="175385" y="-96"/>
                      <a:pt x="242546" y="288"/>
                    </a:cubicBezTo>
                    <a:cubicBezTo>
                      <a:pt x="258281" y="288"/>
                      <a:pt x="259048" y="2208"/>
                      <a:pt x="259432" y="17183"/>
                    </a:cubicBezTo>
                    <a:cubicBezTo>
                      <a:pt x="260199" y="36383"/>
                      <a:pt x="260199" y="55582"/>
                      <a:pt x="262886" y="74014"/>
                    </a:cubicBezTo>
                    <a:cubicBezTo>
                      <a:pt x="264421" y="83614"/>
                      <a:pt x="270177" y="93213"/>
                      <a:pt x="275934" y="101277"/>
                    </a:cubicBezTo>
                    <a:cubicBezTo>
                      <a:pt x="292820" y="124700"/>
                      <a:pt x="280540" y="160027"/>
                      <a:pt x="252140" y="165403"/>
                    </a:cubicBezTo>
                    <a:cubicBezTo>
                      <a:pt x="236789" y="168091"/>
                      <a:pt x="220670" y="168475"/>
                      <a:pt x="205319" y="166939"/>
                    </a:cubicBezTo>
                    <a:cubicBezTo>
                      <a:pt x="183444" y="165019"/>
                      <a:pt x="168477" y="172699"/>
                      <a:pt x="158883" y="192282"/>
                    </a:cubicBezTo>
                    <a:cubicBezTo>
                      <a:pt x="153894" y="201498"/>
                      <a:pt x="147753" y="209178"/>
                      <a:pt x="141229" y="218777"/>
                    </a:cubicBezTo>
                    <a:close/>
                  </a:path>
                </a:pathLst>
              </a:custGeom>
              <a:solidFill>
                <a:srgbClr val="C77362"/>
              </a:solidFill>
              <a:ln w="3834" cap="flat">
                <a:noFill/>
                <a:prstDash val="solid"/>
                <a:miter/>
              </a:ln>
            </p:spPr>
            <p:txBody>
              <a:bodyPr rtlCol="0" anchor="ctr"/>
              <a:lstStyle/>
              <a:p>
                <a:endParaRPr lang="en-US"/>
              </a:p>
            </p:txBody>
          </p:sp>
        </p:grpSp>
        <p:sp>
          <p:nvSpPr>
            <p:cNvPr id="35" name="Freeform 289">
              <a:extLst>
                <a:ext uri="{FF2B5EF4-FFF2-40B4-BE49-F238E27FC236}">
                  <a16:creationId xmlns:a16="http://schemas.microsoft.com/office/drawing/2014/main" id="{F7DCD0FC-0383-5A51-E66F-1E1381122BDE}"/>
                </a:ext>
              </a:extLst>
            </p:cNvPr>
            <p:cNvSpPr/>
            <p:nvPr userDrawn="1"/>
          </p:nvSpPr>
          <p:spPr>
            <a:xfrm>
              <a:off x="8130434" y="5423165"/>
              <a:ext cx="1018347" cy="684170"/>
            </a:xfrm>
            <a:custGeom>
              <a:avLst/>
              <a:gdLst>
                <a:gd name="connsiteX0" fmla="*/ 315587 w 1018347"/>
                <a:gd name="connsiteY0" fmla="*/ 683403 h 684170"/>
                <a:gd name="connsiteX1" fmla="*/ 287572 w 1018347"/>
                <a:gd name="connsiteY1" fmla="*/ 635405 h 684170"/>
                <a:gd name="connsiteX2" fmla="*/ 290258 w 1018347"/>
                <a:gd name="connsiteY2" fmla="*/ 590862 h 684170"/>
                <a:gd name="connsiteX3" fmla="*/ 277977 w 1018347"/>
                <a:gd name="connsiteY3" fmla="*/ 590862 h 684170"/>
                <a:gd name="connsiteX4" fmla="*/ 38886 w 1018347"/>
                <a:gd name="connsiteY4" fmla="*/ 590862 h 684170"/>
                <a:gd name="connsiteX5" fmla="*/ 124 w 1018347"/>
                <a:gd name="connsiteY5" fmla="*/ 550543 h 684170"/>
                <a:gd name="connsiteX6" fmla="*/ 6649 w 1018347"/>
                <a:gd name="connsiteY6" fmla="*/ 426515 h 684170"/>
                <a:gd name="connsiteX7" fmla="*/ 74960 w 1018347"/>
                <a:gd name="connsiteY7" fmla="*/ 345493 h 684170"/>
                <a:gd name="connsiteX8" fmla="*/ 125235 w 1018347"/>
                <a:gd name="connsiteY8" fmla="*/ 322454 h 684170"/>
                <a:gd name="connsiteX9" fmla="*/ 112187 w 1018347"/>
                <a:gd name="connsiteY9" fmla="*/ 321686 h 684170"/>
                <a:gd name="connsiteX10" fmla="*/ 51550 w 1018347"/>
                <a:gd name="connsiteY10" fmla="*/ 269848 h 684170"/>
                <a:gd name="connsiteX11" fmla="*/ 49247 w 1018347"/>
                <a:gd name="connsiteY11" fmla="*/ 188826 h 684170"/>
                <a:gd name="connsiteX12" fmla="*/ 53085 w 1018347"/>
                <a:gd name="connsiteY12" fmla="*/ 143132 h 684170"/>
                <a:gd name="connsiteX13" fmla="*/ 177428 w 1018347"/>
                <a:gd name="connsiteY13" fmla="*/ 53278 h 684170"/>
                <a:gd name="connsiteX14" fmla="*/ 286421 w 1018347"/>
                <a:gd name="connsiteY14" fmla="*/ 155419 h 684170"/>
                <a:gd name="connsiteX15" fmla="*/ 284885 w 1018347"/>
                <a:gd name="connsiteY15" fmla="*/ 277911 h 684170"/>
                <a:gd name="connsiteX16" fmla="*/ 280280 w 1018347"/>
                <a:gd name="connsiteY16" fmla="*/ 292503 h 684170"/>
                <a:gd name="connsiteX17" fmla="*/ 238832 w 1018347"/>
                <a:gd name="connsiteY17" fmla="*/ 321302 h 684170"/>
                <a:gd name="connsiteX18" fmla="*/ 216957 w 1018347"/>
                <a:gd name="connsiteY18" fmla="*/ 321302 h 684170"/>
                <a:gd name="connsiteX19" fmla="*/ 216190 w 1018347"/>
                <a:gd name="connsiteY19" fmla="*/ 324758 h 684170"/>
                <a:gd name="connsiteX20" fmla="*/ 251113 w 1018347"/>
                <a:gd name="connsiteY20" fmla="*/ 340118 h 684170"/>
                <a:gd name="connsiteX21" fmla="*/ 324798 w 1018347"/>
                <a:gd name="connsiteY21" fmla="*/ 385812 h 684170"/>
                <a:gd name="connsiteX22" fmla="*/ 398099 w 1018347"/>
                <a:gd name="connsiteY22" fmla="*/ 366997 h 684170"/>
                <a:gd name="connsiteX23" fmla="*/ 447222 w 1018347"/>
                <a:gd name="connsiteY23" fmla="*/ 346645 h 684170"/>
                <a:gd name="connsiteX24" fmla="*/ 448374 w 1018347"/>
                <a:gd name="connsiteY24" fmla="*/ 316694 h 684170"/>
                <a:gd name="connsiteX25" fmla="*/ 399634 w 1018347"/>
                <a:gd name="connsiteY25" fmla="*/ 247192 h 684170"/>
                <a:gd name="connsiteX26" fmla="*/ 392726 w 1018347"/>
                <a:gd name="connsiteY26" fmla="*/ 241433 h 684170"/>
                <a:gd name="connsiteX27" fmla="*/ 362792 w 1018347"/>
                <a:gd name="connsiteY27" fmla="*/ 157339 h 684170"/>
                <a:gd name="connsiteX28" fmla="*/ 365478 w 1018347"/>
                <a:gd name="connsiteY28" fmla="*/ 145820 h 684170"/>
                <a:gd name="connsiteX29" fmla="*/ 369700 w 1018347"/>
                <a:gd name="connsiteY29" fmla="*/ 85533 h 684170"/>
                <a:gd name="connsiteX30" fmla="*/ 475621 w 1018347"/>
                <a:gd name="connsiteY30" fmla="*/ 288 h 684170"/>
                <a:gd name="connsiteX31" fmla="*/ 507475 w 1018347"/>
                <a:gd name="connsiteY31" fmla="*/ 288 h 684170"/>
                <a:gd name="connsiteX32" fmla="*/ 553528 w 1018347"/>
                <a:gd name="connsiteY32" fmla="*/ 19487 h 684170"/>
                <a:gd name="connsiteX33" fmla="*/ 565809 w 1018347"/>
                <a:gd name="connsiteY33" fmla="*/ 22943 h 684170"/>
                <a:gd name="connsiteX34" fmla="*/ 652158 w 1018347"/>
                <a:gd name="connsiteY34" fmla="*/ 87069 h 684170"/>
                <a:gd name="connsiteX35" fmla="*/ 652542 w 1018347"/>
                <a:gd name="connsiteY35" fmla="*/ 150811 h 684170"/>
                <a:gd name="connsiteX36" fmla="*/ 656380 w 1018347"/>
                <a:gd name="connsiteY36" fmla="*/ 163867 h 684170"/>
                <a:gd name="connsiteX37" fmla="*/ 622224 w 1018347"/>
                <a:gd name="connsiteY37" fmla="*/ 241817 h 684170"/>
                <a:gd name="connsiteX38" fmla="*/ 613013 w 1018347"/>
                <a:gd name="connsiteY38" fmla="*/ 250264 h 684170"/>
                <a:gd name="connsiteX39" fmla="*/ 570414 w 1018347"/>
                <a:gd name="connsiteY39" fmla="*/ 313622 h 684170"/>
                <a:gd name="connsiteX40" fmla="*/ 573484 w 1018347"/>
                <a:gd name="connsiteY40" fmla="*/ 348949 h 684170"/>
                <a:gd name="connsiteX41" fmla="*/ 670196 w 1018347"/>
                <a:gd name="connsiteY41" fmla="*/ 380820 h 684170"/>
                <a:gd name="connsiteX42" fmla="*/ 704735 w 1018347"/>
                <a:gd name="connsiteY42" fmla="*/ 371605 h 684170"/>
                <a:gd name="connsiteX43" fmla="*/ 750021 w 1018347"/>
                <a:gd name="connsiteY43" fmla="*/ 345109 h 684170"/>
                <a:gd name="connsiteX44" fmla="*/ 793771 w 1018347"/>
                <a:gd name="connsiteY44" fmla="*/ 328598 h 684170"/>
                <a:gd name="connsiteX45" fmla="*/ 794539 w 1018347"/>
                <a:gd name="connsiteY45" fmla="*/ 311318 h 684170"/>
                <a:gd name="connsiteX46" fmla="*/ 755777 w 1018347"/>
                <a:gd name="connsiteY46" fmla="*/ 260248 h 684170"/>
                <a:gd name="connsiteX47" fmla="*/ 748102 w 1018347"/>
                <a:gd name="connsiteY47" fmla="*/ 253336 h 684170"/>
                <a:gd name="connsiteX48" fmla="*/ 725459 w 1018347"/>
                <a:gd name="connsiteY48" fmla="*/ 181146 h 684170"/>
                <a:gd name="connsiteX49" fmla="*/ 728913 w 1018347"/>
                <a:gd name="connsiteY49" fmla="*/ 170011 h 684170"/>
                <a:gd name="connsiteX50" fmla="*/ 732367 w 1018347"/>
                <a:gd name="connsiteY50" fmla="*/ 125084 h 684170"/>
                <a:gd name="connsiteX51" fmla="*/ 858629 w 1018347"/>
                <a:gd name="connsiteY51" fmla="*/ 40223 h 684170"/>
                <a:gd name="connsiteX52" fmla="*/ 959178 w 1018347"/>
                <a:gd name="connsiteY52" fmla="*/ 125084 h 684170"/>
                <a:gd name="connsiteX53" fmla="*/ 962632 w 1018347"/>
                <a:gd name="connsiteY53" fmla="*/ 170011 h 684170"/>
                <a:gd name="connsiteX54" fmla="*/ 966853 w 1018347"/>
                <a:gd name="connsiteY54" fmla="*/ 181530 h 684170"/>
                <a:gd name="connsiteX55" fmla="*/ 945746 w 1018347"/>
                <a:gd name="connsiteY55" fmla="*/ 252568 h 684170"/>
                <a:gd name="connsiteX56" fmla="*/ 936919 w 1018347"/>
                <a:gd name="connsiteY56" fmla="*/ 260248 h 684170"/>
                <a:gd name="connsiteX57" fmla="*/ 897390 w 1018347"/>
                <a:gd name="connsiteY57" fmla="*/ 312086 h 684170"/>
                <a:gd name="connsiteX58" fmla="*/ 891250 w 1018347"/>
                <a:gd name="connsiteY58" fmla="*/ 320918 h 684170"/>
                <a:gd name="connsiteX59" fmla="*/ 898542 w 1018347"/>
                <a:gd name="connsiteY59" fmla="*/ 328982 h 684170"/>
                <a:gd name="connsiteX60" fmla="*/ 940373 w 1018347"/>
                <a:gd name="connsiteY60" fmla="*/ 345109 h 684170"/>
                <a:gd name="connsiteX61" fmla="*/ 1011372 w 1018347"/>
                <a:gd name="connsiteY61" fmla="*/ 429587 h 684170"/>
                <a:gd name="connsiteX62" fmla="*/ 1018279 w 1018347"/>
                <a:gd name="connsiteY62" fmla="*/ 553615 h 684170"/>
                <a:gd name="connsiteX63" fmla="*/ 981053 w 1018347"/>
                <a:gd name="connsiteY63" fmla="*/ 591630 h 684170"/>
                <a:gd name="connsiteX64" fmla="*/ 741194 w 1018347"/>
                <a:gd name="connsiteY64" fmla="*/ 591630 h 684170"/>
                <a:gd name="connsiteX65" fmla="*/ 728146 w 1018347"/>
                <a:gd name="connsiteY65" fmla="*/ 591630 h 684170"/>
                <a:gd name="connsiteX66" fmla="*/ 730064 w 1018347"/>
                <a:gd name="connsiteY66" fmla="*/ 633101 h 684170"/>
                <a:gd name="connsiteX67" fmla="*/ 702817 w 1018347"/>
                <a:gd name="connsiteY67" fmla="*/ 684171 h 684170"/>
                <a:gd name="connsiteX68" fmla="*/ 315587 w 1018347"/>
                <a:gd name="connsiteY68" fmla="*/ 683403 h 684170"/>
                <a:gd name="connsiteX69" fmla="*/ 634504 w 1018347"/>
                <a:gd name="connsiteY69" fmla="*/ 663052 h 684170"/>
                <a:gd name="connsiteX70" fmla="*/ 688617 w 1018347"/>
                <a:gd name="connsiteY70" fmla="*/ 663052 h 684170"/>
                <a:gd name="connsiteX71" fmla="*/ 709724 w 1018347"/>
                <a:gd name="connsiteY71" fmla="*/ 640780 h 684170"/>
                <a:gd name="connsiteX72" fmla="*/ 705119 w 1018347"/>
                <a:gd name="connsiteY72" fmla="*/ 579726 h 684170"/>
                <a:gd name="connsiteX73" fmla="*/ 697060 w 1018347"/>
                <a:gd name="connsiteY73" fmla="*/ 437267 h 684170"/>
                <a:gd name="connsiteX74" fmla="*/ 667125 w 1018347"/>
                <a:gd name="connsiteY74" fmla="*/ 400020 h 684170"/>
                <a:gd name="connsiteX75" fmla="*/ 563506 w 1018347"/>
                <a:gd name="connsiteY75" fmla="*/ 365845 h 684170"/>
                <a:gd name="connsiteX76" fmla="*/ 560436 w 1018347"/>
                <a:gd name="connsiteY76" fmla="*/ 365845 h 684170"/>
                <a:gd name="connsiteX77" fmla="*/ 549690 w 1018347"/>
                <a:gd name="connsiteY77" fmla="*/ 395796 h 684170"/>
                <a:gd name="connsiteX78" fmla="*/ 529734 w 1018347"/>
                <a:gd name="connsiteY78" fmla="*/ 410003 h 684170"/>
                <a:gd name="connsiteX79" fmla="*/ 487519 w 1018347"/>
                <a:gd name="connsiteY79" fmla="*/ 410003 h 684170"/>
                <a:gd name="connsiteX80" fmla="*/ 466795 w 1018347"/>
                <a:gd name="connsiteY80" fmla="*/ 395028 h 684170"/>
                <a:gd name="connsiteX81" fmla="*/ 456817 w 1018347"/>
                <a:gd name="connsiteY81" fmla="*/ 367381 h 684170"/>
                <a:gd name="connsiteX82" fmla="*/ 386586 w 1018347"/>
                <a:gd name="connsiteY82" fmla="*/ 390804 h 684170"/>
                <a:gd name="connsiteX83" fmla="*/ 345906 w 1018347"/>
                <a:gd name="connsiteY83" fmla="*/ 401172 h 684170"/>
                <a:gd name="connsiteX84" fmla="*/ 319809 w 1018347"/>
                <a:gd name="connsiteY84" fmla="*/ 431891 h 684170"/>
                <a:gd name="connsiteX85" fmla="*/ 317506 w 1018347"/>
                <a:gd name="connsiteY85" fmla="*/ 476817 h 684170"/>
                <a:gd name="connsiteX86" fmla="*/ 311750 w 1018347"/>
                <a:gd name="connsiteY86" fmla="*/ 572047 h 684170"/>
                <a:gd name="connsiteX87" fmla="*/ 307528 w 1018347"/>
                <a:gd name="connsiteY87" fmla="*/ 643852 h 684170"/>
                <a:gd name="connsiteX88" fmla="*/ 319042 w 1018347"/>
                <a:gd name="connsiteY88" fmla="*/ 661900 h 684170"/>
                <a:gd name="connsiteX89" fmla="*/ 379294 w 1018347"/>
                <a:gd name="connsiteY89" fmla="*/ 662284 h 684170"/>
                <a:gd name="connsiteX90" fmla="*/ 379294 w 1018347"/>
                <a:gd name="connsiteY90" fmla="*/ 599694 h 684170"/>
                <a:gd name="connsiteX91" fmla="*/ 379294 w 1018347"/>
                <a:gd name="connsiteY91" fmla="*/ 526736 h 684170"/>
                <a:gd name="connsiteX92" fmla="*/ 388888 w 1018347"/>
                <a:gd name="connsiteY92" fmla="*/ 513680 h 684170"/>
                <a:gd name="connsiteX93" fmla="*/ 399634 w 1018347"/>
                <a:gd name="connsiteY93" fmla="*/ 526736 h 684170"/>
                <a:gd name="connsiteX94" fmla="*/ 399634 w 1018347"/>
                <a:gd name="connsiteY94" fmla="*/ 532880 h 684170"/>
                <a:gd name="connsiteX95" fmla="*/ 399634 w 1018347"/>
                <a:gd name="connsiteY95" fmla="*/ 650764 h 684170"/>
                <a:gd name="connsiteX96" fmla="*/ 399634 w 1018347"/>
                <a:gd name="connsiteY96" fmla="*/ 661900 h 684170"/>
                <a:gd name="connsiteX97" fmla="*/ 614932 w 1018347"/>
                <a:gd name="connsiteY97" fmla="*/ 661900 h 684170"/>
                <a:gd name="connsiteX98" fmla="*/ 614932 w 1018347"/>
                <a:gd name="connsiteY98" fmla="*/ 650380 h 684170"/>
                <a:gd name="connsiteX99" fmla="*/ 614932 w 1018347"/>
                <a:gd name="connsiteY99" fmla="*/ 531344 h 684170"/>
                <a:gd name="connsiteX100" fmla="*/ 615316 w 1018347"/>
                <a:gd name="connsiteY100" fmla="*/ 522128 h 684170"/>
                <a:gd name="connsiteX101" fmla="*/ 623759 w 1018347"/>
                <a:gd name="connsiteY101" fmla="*/ 514064 h 684170"/>
                <a:gd name="connsiteX102" fmla="*/ 633737 w 1018347"/>
                <a:gd name="connsiteY102" fmla="*/ 521744 h 684170"/>
                <a:gd name="connsiteX103" fmla="*/ 634504 w 1018347"/>
                <a:gd name="connsiteY103" fmla="*/ 531728 h 684170"/>
                <a:gd name="connsiteX104" fmla="*/ 634504 w 1018347"/>
                <a:gd name="connsiteY104" fmla="*/ 649612 h 684170"/>
                <a:gd name="connsiteX105" fmla="*/ 634504 w 1018347"/>
                <a:gd name="connsiteY105" fmla="*/ 663052 h 684170"/>
                <a:gd name="connsiteX106" fmla="*/ 130224 w 1018347"/>
                <a:gd name="connsiteY106" fmla="*/ 348949 h 684170"/>
                <a:gd name="connsiteX107" fmla="*/ 71507 w 1018347"/>
                <a:gd name="connsiteY107" fmla="*/ 367765 h 684170"/>
                <a:gd name="connsiteX108" fmla="*/ 28907 w 1018347"/>
                <a:gd name="connsiteY108" fmla="*/ 416531 h 684170"/>
                <a:gd name="connsiteX109" fmla="*/ 26605 w 1018347"/>
                <a:gd name="connsiteY109" fmla="*/ 439954 h 684170"/>
                <a:gd name="connsiteX110" fmla="*/ 20081 w 1018347"/>
                <a:gd name="connsiteY110" fmla="*/ 553615 h 684170"/>
                <a:gd name="connsiteX111" fmla="*/ 31210 w 1018347"/>
                <a:gd name="connsiteY111" fmla="*/ 570127 h 684170"/>
                <a:gd name="connsiteX112" fmla="*/ 69588 w 1018347"/>
                <a:gd name="connsiteY112" fmla="*/ 570511 h 684170"/>
                <a:gd name="connsiteX113" fmla="*/ 69588 w 1018347"/>
                <a:gd name="connsiteY113" fmla="*/ 558223 h 684170"/>
                <a:gd name="connsiteX114" fmla="*/ 69588 w 1018347"/>
                <a:gd name="connsiteY114" fmla="*/ 471057 h 684170"/>
                <a:gd name="connsiteX115" fmla="*/ 79949 w 1018347"/>
                <a:gd name="connsiteY115" fmla="*/ 455698 h 684170"/>
                <a:gd name="connsiteX116" fmla="*/ 89928 w 1018347"/>
                <a:gd name="connsiteY116" fmla="*/ 471442 h 684170"/>
                <a:gd name="connsiteX117" fmla="*/ 89928 w 1018347"/>
                <a:gd name="connsiteY117" fmla="*/ 555535 h 684170"/>
                <a:gd name="connsiteX118" fmla="*/ 89928 w 1018347"/>
                <a:gd name="connsiteY118" fmla="*/ 570127 h 684170"/>
                <a:gd name="connsiteX119" fmla="*/ 250729 w 1018347"/>
                <a:gd name="connsiteY119" fmla="*/ 570127 h 684170"/>
                <a:gd name="connsiteX120" fmla="*/ 250729 w 1018347"/>
                <a:gd name="connsiteY120" fmla="*/ 540175 h 684170"/>
                <a:gd name="connsiteX121" fmla="*/ 250729 w 1018347"/>
                <a:gd name="connsiteY121" fmla="*/ 467218 h 684170"/>
                <a:gd name="connsiteX122" fmla="*/ 260707 w 1018347"/>
                <a:gd name="connsiteY122" fmla="*/ 455698 h 684170"/>
                <a:gd name="connsiteX123" fmla="*/ 271070 w 1018347"/>
                <a:gd name="connsiteY123" fmla="*/ 467218 h 684170"/>
                <a:gd name="connsiteX124" fmla="*/ 271070 w 1018347"/>
                <a:gd name="connsiteY124" fmla="*/ 474513 h 684170"/>
                <a:gd name="connsiteX125" fmla="*/ 271070 w 1018347"/>
                <a:gd name="connsiteY125" fmla="*/ 559759 h 684170"/>
                <a:gd name="connsiteX126" fmla="*/ 271837 w 1018347"/>
                <a:gd name="connsiteY126" fmla="*/ 570511 h 684170"/>
                <a:gd name="connsiteX127" fmla="*/ 289491 w 1018347"/>
                <a:gd name="connsiteY127" fmla="*/ 570511 h 684170"/>
                <a:gd name="connsiteX128" fmla="*/ 290258 w 1018347"/>
                <a:gd name="connsiteY128" fmla="*/ 563983 h 684170"/>
                <a:gd name="connsiteX129" fmla="*/ 296782 w 1018347"/>
                <a:gd name="connsiteY129" fmla="*/ 449170 h 684170"/>
                <a:gd name="connsiteX130" fmla="*/ 302539 w 1018347"/>
                <a:gd name="connsiteY130" fmla="*/ 411923 h 684170"/>
                <a:gd name="connsiteX131" fmla="*/ 296782 w 1018347"/>
                <a:gd name="connsiteY131" fmla="*/ 384276 h 684170"/>
                <a:gd name="connsiteX132" fmla="*/ 278745 w 1018347"/>
                <a:gd name="connsiteY132" fmla="*/ 371220 h 684170"/>
                <a:gd name="connsiteX133" fmla="*/ 212352 w 1018347"/>
                <a:gd name="connsiteY133" fmla="*/ 348565 h 684170"/>
                <a:gd name="connsiteX134" fmla="*/ 181650 w 1018347"/>
                <a:gd name="connsiteY134" fmla="*/ 380436 h 684170"/>
                <a:gd name="connsiteX135" fmla="*/ 181650 w 1018347"/>
                <a:gd name="connsiteY135" fmla="*/ 411155 h 684170"/>
                <a:gd name="connsiteX136" fmla="*/ 171288 w 1018347"/>
                <a:gd name="connsiteY136" fmla="*/ 425363 h 684170"/>
                <a:gd name="connsiteX137" fmla="*/ 160926 w 1018347"/>
                <a:gd name="connsiteY137" fmla="*/ 410771 h 684170"/>
                <a:gd name="connsiteX138" fmla="*/ 160926 w 1018347"/>
                <a:gd name="connsiteY138" fmla="*/ 379668 h 684170"/>
                <a:gd name="connsiteX139" fmla="*/ 130224 w 1018347"/>
                <a:gd name="connsiteY139" fmla="*/ 348949 h 684170"/>
                <a:gd name="connsiteX140" fmla="*/ 885493 w 1018347"/>
                <a:gd name="connsiteY140" fmla="*/ 349333 h 684170"/>
                <a:gd name="connsiteX141" fmla="*/ 879737 w 1018347"/>
                <a:gd name="connsiteY141" fmla="*/ 366613 h 684170"/>
                <a:gd name="connsiteX142" fmla="*/ 859781 w 1018347"/>
                <a:gd name="connsiteY142" fmla="*/ 380820 h 684170"/>
                <a:gd name="connsiteX143" fmla="*/ 827927 w 1018347"/>
                <a:gd name="connsiteY143" fmla="*/ 380820 h 684170"/>
                <a:gd name="connsiteX144" fmla="*/ 809506 w 1018347"/>
                <a:gd name="connsiteY144" fmla="*/ 367381 h 684170"/>
                <a:gd name="connsiteX145" fmla="*/ 802982 w 1018347"/>
                <a:gd name="connsiteY145" fmla="*/ 349333 h 684170"/>
                <a:gd name="connsiteX146" fmla="*/ 748870 w 1018347"/>
                <a:gd name="connsiteY146" fmla="*/ 366229 h 684170"/>
                <a:gd name="connsiteX147" fmla="*/ 711643 w 1018347"/>
                <a:gd name="connsiteY147" fmla="*/ 393492 h 684170"/>
                <a:gd name="connsiteX148" fmla="*/ 710876 w 1018347"/>
                <a:gd name="connsiteY148" fmla="*/ 404244 h 684170"/>
                <a:gd name="connsiteX149" fmla="*/ 717400 w 1018347"/>
                <a:gd name="connsiteY149" fmla="*/ 427667 h 684170"/>
                <a:gd name="connsiteX150" fmla="*/ 722005 w 1018347"/>
                <a:gd name="connsiteY150" fmla="*/ 505232 h 684170"/>
                <a:gd name="connsiteX151" fmla="*/ 725459 w 1018347"/>
                <a:gd name="connsiteY151" fmla="*/ 567823 h 684170"/>
                <a:gd name="connsiteX152" fmla="*/ 741961 w 1018347"/>
                <a:gd name="connsiteY152" fmla="*/ 567823 h 684170"/>
                <a:gd name="connsiteX153" fmla="*/ 741961 w 1018347"/>
                <a:gd name="connsiteY153" fmla="*/ 554767 h 684170"/>
                <a:gd name="connsiteX154" fmla="*/ 741961 w 1018347"/>
                <a:gd name="connsiteY154" fmla="*/ 465682 h 684170"/>
                <a:gd name="connsiteX155" fmla="*/ 751939 w 1018347"/>
                <a:gd name="connsiteY155" fmla="*/ 453778 h 684170"/>
                <a:gd name="connsiteX156" fmla="*/ 763453 w 1018347"/>
                <a:gd name="connsiteY156" fmla="*/ 465298 h 684170"/>
                <a:gd name="connsiteX157" fmla="*/ 763453 w 1018347"/>
                <a:gd name="connsiteY157" fmla="*/ 472593 h 684170"/>
                <a:gd name="connsiteX158" fmla="*/ 763453 w 1018347"/>
                <a:gd name="connsiteY158" fmla="*/ 557839 h 684170"/>
                <a:gd name="connsiteX159" fmla="*/ 763837 w 1018347"/>
                <a:gd name="connsiteY159" fmla="*/ 568591 h 684170"/>
                <a:gd name="connsiteX160" fmla="*/ 922336 w 1018347"/>
                <a:gd name="connsiteY160" fmla="*/ 568591 h 684170"/>
                <a:gd name="connsiteX161" fmla="*/ 922336 w 1018347"/>
                <a:gd name="connsiteY161" fmla="*/ 556687 h 684170"/>
                <a:gd name="connsiteX162" fmla="*/ 922336 w 1018347"/>
                <a:gd name="connsiteY162" fmla="*/ 469522 h 684170"/>
                <a:gd name="connsiteX163" fmla="*/ 933082 w 1018347"/>
                <a:gd name="connsiteY163" fmla="*/ 454162 h 684170"/>
                <a:gd name="connsiteX164" fmla="*/ 943827 w 1018347"/>
                <a:gd name="connsiteY164" fmla="*/ 469137 h 684170"/>
                <a:gd name="connsiteX165" fmla="*/ 943827 w 1018347"/>
                <a:gd name="connsiteY165" fmla="*/ 557455 h 684170"/>
                <a:gd name="connsiteX166" fmla="*/ 943827 w 1018347"/>
                <a:gd name="connsiteY166" fmla="*/ 568591 h 684170"/>
                <a:gd name="connsiteX167" fmla="*/ 952270 w 1018347"/>
                <a:gd name="connsiteY167" fmla="*/ 569359 h 684170"/>
                <a:gd name="connsiteX168" fmla="*/ 982972 w 1018347"/>
                <a:gd name="connsiteY168" fmla="*/ 569359 h 684170"/>
                <a:gd name="connsiteX169" fmla="*/ 995253 w 1018347"/>
                <a:gd name="connsiteY169" fmla="*/ 554383 h 684170"/>
                <a:gd name="connsiteX170" fmla="*/ 987961 w 1018347"/>
                <a:gd name="connsiteY170" fmla="*/ 428435 h 684170"/>
                <a:gd name="connsiteX171" fmla="*/ 941141 w 1018347"/>
                <a:gd name="connsiteY171" fmla="*/ 366997 h 684170"/>
                <a:gd name="connsiteX172" fmla="*/ 885493 w 1018347"/>
                <a:gd name="connsiteY172" fmla="*/ 349333 h 684170"/>
                <a:gd name="connsiteX173" fmla="*/ 418055 w 1018347"/>
                <a:gd name="connsiteY173" fmla="*/ 151963 h 684170"/>
                <a:gd name="connsiteX174" fmla="*/ 418055 w 1018347"/>
                <a:gd name="connsiteY174" fmla="*/ 224921 h 684170"/>
                <a:gd name="connsiteX175" fmla="*/ 473319 w 1018347"/>
                <a:gd name="connsiteY175" fmla="*/ 306711 h 684170"/>
                <a:gd name="connsiteX176" fmla="*/ 595360 w 1018347"/>
                <a:gd name="connsiteY176" fmla="*/ 225689 h 684170"/>
                <a:gd name="connsiteX177" fmla="*/ 594976 w 1018347"/>
                <a:gd name="connsiteY177" fmla="*/ 159259 h 684170"/>
                <a:gd name="connsiteX178" fmla="*/ 594976 w 1018347"/>
                <a:gd name="connsiteY178" fmla="*/ 141212 h 684170"/>
                <a:gd name="connsiteX179" fmla="*/ 558901 w 1018347"/>
                <a:gd name="connsiteY179" fmla="*/ 132764 h 684170"/>
                <a:gd name="connsiteX180" fmla="*/ 525896 w 1018347"/>
                <a:gd name="connsiteY180" fmla="*/ 117020 h 684170"/>
                <a:gd name="connsiteX181" fmla="*/ 418055 w 1018347"/>
                <a:gd name="connsiteY181" fmla="*/ 151963 h 684170"/>
                <a:gd name="connsiteX182" fmla="*/ 387353 w 1018347"/>
                <a:gd name="connsiteY182" fmla="*/ 139676 h 684170"/>
                <a:gd name="connsiteX183" fmla="*/ 398483 w 1018347"/>
                <a:gd name="connsiteY183" fmla="*/ 133916 h 684170"/>
                <a:gd name="connsiteX184" fmla="*/ 419207 w 1018347"/>
                <a:gd name="connsiteY184" fmla="*/ 128156 h 684170"/>
                <a:gd name="connsiteX185" fmla="*/ 510545 w 1018347"/>
                <a:gd name="connsiteY185" fmla="*/ 98205 h 684170"/>
                <a:gd name="connsiteX186" fmla="*/ 538944 w 1018347"/>
                <a:gd name="connsiteY186" fmla="*/ 96285 h 684170"/>
                <a:gd name="connsiteX187" fmla="*/ 594976 w 1018347"/>
                <a:gd name="connsiteY187" fmla="*/ 117404 h 684170"/>
                <a:gd name="connsiteX188" fmla="*/ 617618 w 1018347"/>
                <a:gd name="connsiteY188" fmla="*/ 137372 h 684170"/>
                <a:gd name="connsiteX189" fmla="*/ 629516 w 1018347"/>
                <a:gd name="connsiteY189" fmla="*/ 139676 h 684170"/>
                <a:gd name="connsiteX190" fmla="*/ 629516 w 1018347"/>
                <a:gd name="connsiteY190" fmla="*/ 88221 h 684170"/>
                <a:gd name="connsiteX191" fmla="*/ 563122 w 1018347"/>
                <a:gd name="connsiteY191" fmla="*/ 45215 h 684170"/>
                <a:gd name="connsiteX192" fmla="*/ 543550 w 1018347"/>
                <a:gd name="connsiteY192" fmla="*/ 39839 h 684170"/>
                <a:gd name="connsiteX193" fmla="*/ 514383 w 1018347"/>
                <a:gd name="connsiteY193" fmla="*/ 21407 h 684170"/>
                <a:gd name="connsiteX194" fmla="*/ 477540 w 1018347"/>
                <a:gd name="connsiteY194" fmla="*/ 19871 h 684170"/>
                <a:gd name="connsiteX195" fmla="*/ 414985 w 1018347"/>
                <a:gd name="connsiteY195" fmla="*/ 45598 h 684170"/>
                <a:gd name="connsiteX196" fmla="*/ 387353 w 1018347"/>
                <a:gd name="connsiteY196" fmla="*/ 139676 h 684170"/>
                <a:gd name="connsiteX197" fmla="*/ 917347 w 1018347"/>
                <a:gd name="connsiteY197" fmla="*/ 217625 h 684170"/>
                <a:gd name="connsiteX198" fmla="*/ 917347 w 1018347"/>
                <a:gd name="connsiteY198" fmla="*/ 217625 h 684170"/>
                <a:gd name="connsiteX199" fmla="*/ 917347 w 1018347"/>
                <a:gd name="connsiteY199" fmla="*/ 191898 h 684170"/>
                <a:gd name="connsiteX200" fmla="*/ 911206 w 1018347"/>
                <a:gd name="connsiteY200" fmla="*/ 177306 h 684170"/>
                <a:gd name="connsiteX201" fmla="*/ 895088 w 1018347"/>
                <a:gd name="connsiteY201" fmla="*/ 147355 h 684170"/>
                <a:gd name="connsiteX202" fmla="*/ 885493 w 1018347"/>
                <a:gd name="connsiteY202" fmla="*/ 139292 h 684170"/>
                <a:gd name="connsiteX203" fmla="*/ 805284 w 1018347"/>
                <a:gd name="connsiteY203" fmla="*/ 139292 h 684170"/>
                <a:gd name="connsiteX204" fmla="*/ 795690 w 1018347"/>
                <a:gd name="connsiteY204" fmla="*/ 146203 h 684170"/>
                <a:gd name="connsiteX205" fmla="*/ 777653 w 1018347"/>
                <a:gd name="connsiteY205" fmla="*/ 178459 h 684170"/>
                <a:gd name="connsiteX206" fmla="*/ 773431 w 1018347"/>
                <a:gd name="connsiteY206" fmla="*/ 184602 h 684170"/>
                <a:gd name="connsiteX207" fmla="*/ 774966 w 1018347"/>
                <a:gd name="connsiteY207" fmla="*/ 251032 h 684170"/>
                <a:gd name="connsiteX208" fmla="*/ 842511 w 1018347"/>
                <a:gd name="connsiteY208" fmla="*/ 304791 h 684170"/>
                <a:gd name="connsiteX209" fmla="*/ 917731 w 1018347"/>
                <a:gd name="connsiteY209" fmla="*/ 236057 h 684170"/>
                <a:gd name="connsiteX210" fmla="*/ 917347 w 1018347"/>
                <a:gd name="connsiteY210" fmla="*/ 217625 h 684170"/>
                <a:gd name="connsiteX211" fmla="*/ 230773 w 1018347"/>
                <a:gd name="connsiteY211" fmla="*/ 299031 h 684170"/>
                <a:gd name="connsiteX212" fmla="*/ 260707 w 1018347"/>
                <a:gd name="connsiteY212" fmla="*/ 283287 h 684170"/>
                <a:gd name="connsiteX213" fmla="*/ 266848 w 1018347"/>
                <a:gd name="connsiteY213" fmla="*/ 252184 h 684170"/>
                <a:gd name="connsiteX214" fmla="*/ 266848 w 1018347"/>
                <a:gd name="connsiteY214" fmla="*/ 172315 h 684170"/>
                <a:gd name="connsiteX215" fmla="*/ 167834 w 1018347"/>
                <a:gd name="connsiteY215" fmla="*/ 74014 h 684170"/>
                <a:gd name="connsiteX216" fmla="*/ 68820 w 1018347"/>
                <a:gd name="connsiteY216" fmla="*/ 172699 h 684170"/>
                <a:gd name="connsiteX217" fmla="*/ 69204 w 1018347"/>
                <a:gd name="connsiteY217" fmla="*/ 250648 h 684170"/>
                <a:gd name="connsiteX218" fmla="*/ 75344 w 1018347"/>
                <a:gd name="connsiteY218" fmla="*/ 283671 h 684170"/>
                <a:gd name="connsiteX219" fmla="*/ 108733 w 1018347"/>
                <a:gd name="connsiteY219" fmla="*/ 299415 h 684170"/>
                <a:gd name="connsiteX220" fmla="*/ 91463 w 1018347"/>
                <a:gd name="connsiteY220" fmla="*/ 272152 h 684170"/>
                <a:gd name="connsiteX221" fmla="*/ 83787 w 1018347"/>
                <a:gd name="connsiteY221" fmla="*/ 194586 h 684170"/>
                <a:gd name="connsiteX222" fmla="*/ 100673 w 1018347"/>
                <a:gd name="connsiteY222" fmla="*/ 179610 h 684170"/>
                <a:gd name="connsiteX223" fmla="*/ 157472 w 1018347"/>
                <a:gd name="connsiteY223" fmla="*/ 153883 h 684170"/>
                <a:gd name="connsiteX224" fmla="*/ 185872 w 1018347"/>
                <a:gd name="connsiteY224" fmla="*/ 153115 h 684170"/>
                <a:gd name="connsiteX225" fmla="*/ 241519 w 1018347"/>
                <a:gd name="connsiteY225" fmla="*/ 179610 h 684170"/>
                <a:gd name="connsiteX226" fmla="*/ 258021 w 1018347"/>
                <a:gd name="connsiteY226" fmla="*/ 196122 h 684170"/>
                <a:gd name="connsiteX227" fmla="*/ 257254 w 1018347"/>
                <a:gd name="connsiteY227" fmla="*/ 248344 h 684170"/>
                <a:gd name="connsiteX228" fmla="*/ 230773 w 1018347"/>
                <a:gd name="connsiteY228" fmla="*/ 299031 h 684170"/>
                <a:gd name="connsiteX229" fmla="*/ 174358 w 1018347"/>
                <a:gd name="connsiteY229" fmla="*/ 172315 h 684170"/>
                <a:gd name="connsiteX230" fmla="*/ 129073 w 1018347"/>
                <a:gd name="connsiteY230" fmla="*/ 196506 h 684170"/>
                <a:gd name="connsiteX231" fmla="*/ 105662 w 1018347"/>
                <a:gd name="connsiteY231" fmla="*/ 203802 h 684170"/>
                <a:gd name="connsiteX232" fmla="*/ 104511 w 1018347"/>
                <a:gd name="connsiteY232" fmla="*/ 230681 h 684170"/>
                <a:gd name="connsiteX233" fmla="*/ 104511 w 1018347"/>
                <a:gd name="connsiteY233" fmla="*/ 231833 h 684170"/>
                <a:gd name="connsiteX234" fmla="*/ 151715 w 1018347"/>
                <a:gd name="connsiteY234" fmla="*/ 297111 h 684170"/>
                <a:gd name="connsiteX235" fmla="*/ 223865 w 1018347"/>
                <a:gd name="connsiteY235" fmla="*/ 273303 h 684170"/>
                <a:gd name="connsiteX236" fmla="*/ 236914 w 1018347"/>
                <a:gd name="connsiteY236" fmla="*/ 203418 h 684170"/>
                <a:gd name="connsiteX237" fmla="*/ 231541 w 1018347"/>
                <a:gd name="connsiteY237" fmla="*/ 198810 h 684170"/>
                <a:gd name="connsiteX238" fmla="*/ 174358 w 1018347"/>
                <a:gd name="connsiteY238" fmla="*/ 172315 h 684170"/>
                <a:gd name="connsiteX239" fmla="*/ 940373 w 1018347"/>
                <a:gd name="connsiteY239" fmla="*/ 168091 h 684170"/>
                <a:gd name="connsiteX240" fmla="*/ 898925 w 1018347"/>
                <a:gd name="connsiteY240" fmla="*/ 74014 h 684170"/>
                <a:gd name="connsiteX241" fmla="*/ 786096 w 1018347"/>
                <a:gd name="connsiteY241" fmla="*/ 79006 h 684170"/>
                <a:gd name="connsiteX242" fmla="*/ 751172 w 1018347"/>
                <a:gd name="connsiteY242" fmla="*/ 168091 h 684170"/>
                <a:gd name="connsiteX243" fmla="*/ 774966 w 1018347"/>
                <a:gd name="connsiteY243" fmla="*/ 141980 h 684170"/>
                <a:gd name="connsiteX244" fmla="*/ 807203 w 1018347"/>
                <a:gd name="connsiteY244" fmla="*/ 118172 h 684170"/>
                <a:gd name="connsiteX245" fmla="*/ 877434 w 1018347"/>
                <a:gd name="connsiteY245" fmla="*/ 119324 h 684170"/>
                <a:gd name="connsiteX246" fmla="*/ 916195 w 1018347"/>
                <a:gd name="connsiteY246" fmla="*/ 146587 h 684170"/>
                <a:gd name="connsiteX247" fmla="*/ 940373 w 1018347"/>
                <a:gd name="connsiteY247" fmla="*/ 168091 h 684170"/>
                <a:gd name="connsiteX248" fmla="*/ 542398 w 1018347"/>
                <a:gd name="connsiteY248" fmla="*/ 328214 h 684170"/>
                <a:gd name="connsiteX249" fmla="*/ 472552 w 1018347"/>
                <a:gd name="connsiteY249" fmla="*/ 329366 h 684170"/>
                <a:gd name="connsiteX250" fmla="*/ 486367 w 1018347"/>
                <a:gd name="connsiteY250" fmla="*/ 385812 h 684170"/>
                <a:gd name="connsiteX251" fmla="*/ 493275 w 1018347"/>
                <a:gd name="connsiteY251" fmla="*/ 388500 h 684170"/>
                <a:gd name="connsiteX252" fmla="*/ 522826 w 1018347"/>
                <a:gd name="connsiteY252" fmla="*/ 388500 h 684170"/>
                <a:gd name="connsiteX253" fmla="*/ 530501 w 1018347"/>
                <a:gd name="connsiteY253" fmla="*/ 385044 h 684170"/>
                <a:gd name="connsiteX254" fmla="*/ 542398 w 1018347"/>
                <a:gd name="connsiteY254" fmla="*/ 328214 h 684170"/>
                <a:gd name="connsiteX255" fmla="*/ 145575 w 1018347"/>
                <a:gd name="connsiteY255" fmla="*/ 320150 h 684170"/>
                <a:gd name="connsiteX256" fmla="*/ 150948 w 1018347"/>
                <a:gd name="connsiteY256" fmla="*/ 340886 h 684170"/>
                <a:gd name="connsiteX257" fmla="*/ 176661 w 1018347"/>
                <a:gd name="connsiteY257" fmla="*/ 358933 h 684170"/>
                <a:gd name="connsiteX258" fmla="*/ 186255 w 1018347"/>
                <a:gd name="connsiteY258" fmla="*/ 356245 h 684170"/>
                <a:gd name="connsiteX259" fmla="*/ 196234 w 1018347"/>
                <a:gd name="connsiteY259" fmla="*/ 320150 h 684170"/>
                <a:gd name="connsiteX260" fmla="*/ 145575 w 1018347"/>
                <a:gd name="connsiteY260" fmla="*/ 320150 h 684170"/>
                <a:gd name="connsiteX261" fmla="*/ 819100 w 1018347"/>
                <a:gd name="connsiteY261" fmla="*/ 324758 h 684170"/>
                <a:gd name="connsiteX262" fmla="*/ 827543 w 1018347"/>
                <a:gd name="connsiteY262" fmla="*/ 350101 h 684170"/>
                <a:gd name="connsiteX263" fmla="*/ 833300 w 1018347"/>
                <a:gd name="connsiteY263" fmla="*/ 358549 h 684170"/>
                <a:gd name="connsiteX264" fmla="*/ 858629 w 1018347"/>
                <a:gd name="connsiteY264" fmla="*/ 356629 h 684170"/>
                <a:gd name="connsiteX265" fmla="*/ 871294 w 1018347"/>
                <a:gd name="connsiteY265" fmla="*/ 324758 h 684170"/>
                <a:gd name="connsiteX266" fmla="*/ 819100 w 1018347"/>
                <a:gd name="connsiteY266" fmla="*/ 324758 h 684170"/>
                <a:gd name="connsiteX267" fmla="*/ 396180 w 1018347"/>
                <a:gd name="connsiteY267" fmla="*/ 220697 h 684170"/>
                <a:gd name="connsiteX268" fmla="*/ 396180 w 1018347"/>
                <a:gd name="connsiteY268" fmla="*/ 160411 h 684170"/>
                <a:gd name="connsiteX269" fmla="*/ 370467 w 1018347"/>
                <a:gd name="connsiteY269" fmla="*/ 190746 h 684170"/>
                <a:gd name="connsiteX270" fmla="*/ 396180 w 1018347"/>
                <a:gd name="connsiteY270" fmla="*/ 220697 h 684170"/>
                <a:gd name="connsiteX271" fmla="*/ 616851 w 1018347"/>
                <a:gd name="connsiteY271" fmla="*/ 220313 h 684170"/>
                <a:gd name="connsiteX272" fmla="*/ 643331 w 1018347"/>
                <a:gd name="connsiteY272" fmla="*/ 190362 h 684170"/>
                <a:gd name="connsiteX273" fmla="*/ 616851 w 1018347"/>
                <a:gd name="connsiteY273" fmla="*/ 161179 h 684170"/>
                <a:gd name="connsiteX274" fmla="*/ 616851 w 1018347"/>
                <a:gd name="connsiteY274" fmla="*/ 220313 h 684170"/>
                <a:gd name="connsiteX275" fmla="*/ 750405 w 1018347"/>
                <a:gd name="connsiteY275" fmla="*/ 191130 h 684170"/>
                <a:gd name="connsiteX276" fmla="*/ 731983 w 1018347"/>
                <a:gd name="connsiteY276" fmla="*/ 212249 h 684170"/>
                <a:gd name="connsiteX277" fmla="*/ 750405 w 1018347"/>
                <a:gd name="connsiteY277" fmla="*/ 230681 h 684170"/>
                <a:gd name="connsiteX278" fmla="*/ 750405 w 1018347"/>
                <a:gd name="connsiteY278" fmla="*/ 191130 h 684170"/>
                <a:gd name="connsiteX279" fmla="*/ 939606 w 1018347"/>
                <a:gd name="connsiteY279" fmla="*/ 231449 h 684170"/>
                <a:gd name="connsiteX280" fmla="*/ 957643 w 1018347"/>
                <a:gd name="connsiteY280" fmla="*/ 210713 h 684170"/>
                <a:gd name="connsiteX281" fmla="*/ 939606 w 1018347"/>
                <a:gd name="connsiteY281" fmla="*/ 191514 h 684170"/>
                <a:gd name="connsiteX282" fmla="*/ 939606 w 1018347"/>
                <a:gd name="connsiteY282" fmla="*/ 231449 h 68417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Lst>
              <a:rect l="l" t="t" r="r" b="b"/>
              <a:pathLst>
                <a:path w="1018347" h="684170">
                  <a:moveTo>
                    <a:pt x="315587" y="683403"/>
                  </a:moveTo>
                  <a:cubicBezTo>
                    <a:pt x="291026" y="672267"/>
                    <a:pt x="285653" y="663052"/>
                    <a:pt x="287572" y="635405"/>
                  </a:cubicBezTo>
                  <a:cubicBezTo>
                    <a:pt x="288340" y="621197"/>
                    <a:pt x="289107" y="606605"/>
                    <a:pt x="290258" y="590862"/>
                  </a:cubicBezTo>
                  <a:cubicBezTo>
                    <a:pt x="285653" y="590862"/>
                    <a:pt x="281815" y="590862"/>
                    <a:pt x="277977" y="590862"/>
                  </a:cubicBezTo>
                  <a:cubicBezTo>
                    <a:pt x="198152" y="590862"/>
                    <a:pt x="118711" y="590862"/>
                    <a:pt x="38886" y="590862"/>
                  </a:cubicBezTo>
                  <a:cubicBezTo>
                    <a:pt x="11254" y="590862"/>
                    <a:pt x="-1411" y="578190"/>
                    <a:pt x="124" y="550543"/>
                  </a:cubicBezTo>
                  <a:cubicBezTo>
                    <a:pt x="2043" y="509072"/>
                    <a:pt x="3962" y="467986"/>
                    <a:pt x="6649" y="426515"/>
                  </a:cubicBezTo>
                  <a:cubicBezTo>
                    <a:pt x="9335" y="386196"/>
                    <a:pt x="35432" y="355093"/>
                    <a:pt x="74960" y="345493"/>
                  </a:cubicBezTo>
                  <a:cubicBezTo>
                    <a:pt x="92998" y="341269"/>
                    <a:pt x="109884" y="335126"/>
                    <a:pt x="125235" y="322454"/>
                  </a:cubicBezTo>
                  <a:cubicBezTo>
                    <a:pt x="121013" y="322070"/>
                    <a:pt x="116408" y="321302"/>
                    <a:pt x="112187" y="321686"/>
                  </a:cubicBezTo>
                  <a:cubicBezTo>
                    <a:pt x="79566" y="323606"/>
                    <a:pt x="58842" y="318998"/>
                    <a:pt x="51550" y="269848"/>
                  </a:cubicBezTo>
                  <a:cubicBezTo>
                    <a:pt x="47713" y="243352"/>
                    <a:pt x="49247" y="216089"/>
                    <a:pt x="49247" y="188826"/>
                  </a:cubicBezTo>
                  <a:cubicBezTo>
                    <a:pt x="49247" y="173467"/>
                    <a:pt x="49631" y="157723"/>
                    <a:pt x="53085" y="143132"/>
                  </a:cubicBezTo>
                  <a:cubicBezTo>
                    <a:pt x="66901" y="86301"/>
                    <a:pt x="117943" y="50206"/>
                    <a:pt x="177428" y="53278"/>
                  </a:cubicBezTo>
                  <a:cubicBezTo>
                    <a:pt x="231924" y="56350"/>
                    <a:pt x="280280" y="99357"/>
                    <a:pt x="286421" y="155419"/>
                  </a:cubicBezTo>
                  <a:cubicBezTo>
                    <a:pt x="291026" y="196122"/>
                    <a:pt x="291794" y="237209"/>
                    <a:pt x="284885" y="277911"/>
                  </a:cubicBezTo>
                  <a:cubicBezTo>
                    <a:pt x="284118" y="282903"/>
                    <a:pt x="282199" y="287895"/>
                    <a:pt x="280280" y="292503"/>
                  </a:cubicBezTo>
                  <a:cubicBezTo>
                    <a:pt x="272605" y="312470"/>
                    <a:pt x="260324" y="320918"/>
                    <a:pt x="238832" y="321302"/>
                  </a:cubicBezTo>
                  <a:cubicBezTo>
                    <a:pt x="231541" y="321302"/>
                    <a:pt x="224249" y="321302"/>
                    <a:pt x="216957" y="321302"/>
                  </a:cubicBezTo>
                  <a:cubicBezTo>
                    <a:pt x="216573" y="322454"/>
                    <a:pt x="216573" y="323606"/>
                    <a:pt x="216190" y="324758"/>
                  </a:cubicBezTo>
                  <a:cubicBezTo>
                    <a:pt x="227703" y="330134"/>
                    <a:pt x="238832" y="337430"/>
                    <a:pt x="251113" y="340118"/>
                  </a:cubicBezTo>
                  <a:cubicBezTo>
                    <a:pt x="281431" y="347029"/>
                    <a:pt x="308296" y="358165"/>
                    <a:pt x="324798" y="385812"/>
                  </a:cubicBezTo>
                  <a:cubicBezTo>
                    <a:pt x="350127" y="379284"/>
                    <a:pt x="374305" y="374293"/>
                    <a:pt x="398099" y="366997"/>
                  </a:cubicBezTo>
                  <a:cubicBezTo>
                    <a:pt x="414985" y="361621"/>
                    <a:pt x="431104" y="353941"/>
                    <a:pt x="447222" y="346645"/>
                  </a:cubicBezTo>
                  <a:cubicBezTo>
                    <a:pt x="454130" y="343574"/>
                    <a:pt x="454898" y="321302"/>
                    <a:pt x="448374" y="316694"/>
                  </a:cubicBezTo>
                  <a:cubicBezTo>
                    <a:pt x="423044" y="299799"/>
                    <a:pt x="406542" y="276759"/>
                    <a:pt x="399634" y="247192"/>
                  </a:cubicBezTo>
                  <a:cubicBezTo>
                    <a:pt x="399251" y="244888"/>
                    <a:pt x="395413" y="241817"/>
                    <a:pt x="392726" y="241433"/>
                  </a:cubicBezTo>
                  <a:cubicBezTo>
                    <a:pt x="354349" y="234521"/>
                    <a:pt x="337079" y="187674"/>
                    <a:pt x="362792" y="157339"/>
                  </a:cubicBezTo>
                  <a:cubicBezTo>
                    <a:pt x="365095" y="154651"/>
                    <a:pt x="365095" y="149659"/>
                    <a:pt x="365478" y="145820"/>
                  </a:cubicBezTo>
                  <a:cubicBezTo>
                    <a:pt x="367013" y="125852"/>
                    <a:pt x="365478" y="105117"/>
                    <a:pt x="369700" y="85533"/>
                  </a:cubicBezTo>
                  <a:cubicBezTo>
                    <a:pt x="380446" y="35999"/>
                    <a:pt x="424963" y="1440"/>
                    <a:pt x="475621" y="288"/>
                  </a:cubicBezTo>
                  <a:cubicBezTo>
                    <a:pt x="486367" y="-96"/>
                    <a:pt x="496729" y="-96"/>
                    <a:pt x="507475" y="288"/>
                  </a:cubicBezTo>
                  <a:cubicBezTo>
                    <a:pt x="525512" y="672"/>
                    <a:pt x="540863" y="6816"/>
                    <a:pt x="553528" y="19487"/>
                  </a:cubicBezTo>
                  <a:cubicBezTo>
                    <a:pt x="557366" y="23327"/>
                    <a:pt x="560052" y="24479"/>
                    <a:pt x="565809" y="22943"/>
                  </a:cubicBezTo>
                  <a:cubicBezTo>
                    <a:pt x="609559" y="10272"/>
                    <a:pt x="651391" y="41375"/>
                    <a:pt x="652158" y="87069"/>
                  </a:cubicBezTo>
                  <a:cubicBezTo>
                    <a:pt x="652542" y="108189"/>
                    <a:pt x="652158" y="129308"/>
                    <a:pt x="652542" y="150811"/>
                  </a:cubicBezTo>
                  <a:cubicBezTo>
                    <a:pt x="652542" y="155419"/>
                    <a:pt x="654077" y="160027"/>
                    <a:pt x="656380" y="163867"/>
                  </a:cubicBezTo>
                  <a:cubicBezTo>
                    <a:pt x="675569" y="195738"/>
                    <a:pt x="658682" y="234905"/>
                    <a:pt x="622224" y="241817"/>
                  </a:cubicBezTo>
                  <a:cubicBezTo>
                    <a:pt x="616851" y="242969"/>
                    <a:pt x="614165" y="244504"/>
                    <a:pt x="613013" y="250264"/>
                  </a:cubicBezTo>
                  <a:cubicBezTo>
                    <a:pt x="606873" y="276376"/>
                    <a:pt x="592289" y="297495"/>
                    <a:pt x="570414" y="313622"/>
                  </a:cubicBezTo>
                  <a:cubicBezTo>
                    <a:pt x="559668" y="321302"/>
                    <a:pt x="561971" y="342421"/>
                    <a:pt x="573484" y="348949"/>
                  </a:cubicBezTo>
                  <a:cubicBezTo>
                    <a:pt x="603802" y="366229"/>
                    <a:pt x="637575" y="371220"/>
                    <a:pt x="670196" y="380820"/>
                  </a:cubicBezTo>
                  <a:cubicBezTo>
                    <a:pt x="684395" y="385044"/>
                    <a:pt x="694757" y="386580"/>
                    <a:pt x="704735" y="371605"/>
                  </a:cubicBezTo>
                  <a:cubicBezTo>
                    <a:pt x="714713" y="356629"/>
                    <a:pt x="732367" y="350485"/>
                    <a:pt x="750021" y="345109"/>
                  </a:cubicBezTo>
                  <a:cubicBezTo>
                    <a:pt x="764988" y="340886"/>
                    <a:pt x="779572" y="334742"/>
                    <a:pt x="793771" y="328598"/>
                  </a:cubicBezTo>
                  <a:cubicBezTo>
                    <a:pt x="802982" y="324758"/>
                    <a:pt x="802982" y="316694"/>
                    <a:pt x="794539" y="311318"/>
                  </a:cubicBezTo>
                  <a:cubicBezTo>
                    <a:pt x="775734" y="298647"/>
                    <a:pt x="762685" y="281751"/>
                    <a:pt x="755777" y="260248"/>
                  </a:cubicBezTo>
                  <a:cubicBezTo>
                    <a:pt x="754626" y="257176"/>
                    <a:pt x="751172" y="253720"/>
                    <a:pt x="748102" y="253336"/>
                  </a:cubicBezTo>
                  <a:cubicBezTo>
                    <a:pt x="710876" y="244888"/>
                    <a:pt x="701665" y="203034"/>
                    <a:pt x="725459" y="181146"/>
                  </a:cubicBezTo>
                  <a:cubicBezTo>
                    <a:pt x="727762" y="178842"/>
                    <a:pt x="728529" y="173851"/>
                    <a:pt x="728913" y="170011"/>
                  </a:cubicBezTo>
                  <a:cubicBezTo>
                    <a:pt x="730064" y="155035"/>
                    <a:pt x="728913" y="139676"/>
                    <a:pt x="732367" y="125084"/>
                  </a:cubicBezTo>
                  <a:cubicBezTo>
                    <a:pt x="745415" y="70174"/>
                    <a:pt x="802214" y="32543"/>
                    <a:pt x="858629" y="40223"/>
                  </a:cubicBezTo>
                  <a:cubicBezTo>
                    <a:pt x="910055" y="47135"/>
                    <a:pt x="948433" y="79006"/>
                    <a:pt x="959178" y="125084"/>
                  </a:cubicBezTo>
                  <a:cubicBezTo>
                    <a:pt x="962632" y="139676"/>
                    <a:pt x="961481" y="155035"/>
                    <a:pt x="962632" y="170011"/>
                  </a:cubicBezTo>
                  <a:cubicBezTo>
                    <a:pt x="963016" y="174235"/>
                    <a:pt x="964167" y="178842"/>
                    <a:pt x="966853" y="181530"/>
                  </a:cubicBezTo>
                  <a:cubicBezTo>
                    <a:pt x="989880" y="207258"/>
                    <a:pt x="979135" y="243352"/>
                    <a:pt x="945746" y="252568"/>
                  </a:cubicBezTo>
                  <a:cubicBezTo>
                    <a:pt x="942292" y="253720"/>
                    <a:pt x="937687" y="256792"/>
                    <a:pt x="936919" y="260248"/>
                  </a:cubicBezTo>
                  <a:cubicBezTo>
                    <a:pt x="930395" y="282903"/>
                    <a:pt x="916579" y="299415"/>
                    <a:pt x="897390" y="312086"/>
                  </a:cubicBezTo>
                  <a:cubicBezTo>
                    <a:pt x="894320" y="314006"/>
                    <a:pt x="891250" y="318230"/>
                    <a:pt x="891250" y="320918"/>
                  </a:cubicBezTo>
                  <a:cubicBezTo>
                    <a:pt x="891250" y="323990"/>
                    <a:pt x="895088" y="327830"/>
                    <a:pt x="898542" y="328982"/>
                  </a:cubicBezTo>
                  <a:cubicBezTo>
                    <a:pt x="912358" y="334742"/>
                    <a:pt x="926173" y="340886"/>
                    <a:pt x="940373" y="345109"/>
                  </a:cubicBezTo>
                  <a:cubicBezTo>
                    <a:pt x="983740" y="357397"/>
                    <a:pt x="1008301" y="384660"/>
                    <a:pt x="1011372" y="429587"/>
                  </a:cubicBezTo>
                  <a:cubicBezTo>
                    <a:pt x="1014442" y="470674"/>
                    <a:pt x="1016361" y="512144"/>
                    <a:pt x="1018279" y="553615"/>
                  </a:cubicBezTo>
                  <a:cubicBezTo>
                    <a:pt x="1019431" y="578574"/>
                    <a:pt x="1005999" y="591630"/>
                    <a:pt x="981053" y="591630"/>
                  </a:cubicBezTo>
                  <a:cubicBezTo>
                    <a:pt x="901228" y="591630"/>
                    <a:pt x="821019" y="591630"/>
                    <a:pt x="741194" y="591630"/>
                  </a:cubicBezTo>
                  <a:cubicBezTo>
                    <a:pt x="736973" y="591630"/>
                    <a:pt x="733135" y="591630"/>
                    <a:pt x="728146" y="591630"/>
                  </a:cubicBezTo>
                  <a:cubicBezTo>
                    <a:pt x="728913" y="606221"/>
                    <a:pt x="728529" y="619661"/>
                    <a:pt x="730064" y="633101"/>
                  </a:cubicBezTo>
                  <a:cubicBezTo>
                    <a:pt x="732751" y="656908"/>
                    <a:pt x="725843" y="674571"/>
                    <a:pt x="702817" y="684171"/>
                  </a:cubicBezTo>
                  <a:cubicBezTo>
                    <a:pt x="572717" y="683403"/>
                    <a:pt x="444152" y="683403"/>
                    <a:pt x="315587" y="683403"/>
                  </a:cubicBezTo>
                  <a:close/>
                  <a:moveTo>
                    <a:pt x="634504" y="663052"/>
                  </a:moveTo>
                  <a:cubicBezTo>
                    <a:pt x="653309" y="663052"/>
                    <a:pt x="670963" y="663052"/>
                    <a:pt x="688617" y="663052"/>
                  </a:cubicBezTo>
                  <a:cubicBezTo>
                    <a:pt x="703968" y="663052"/>
                    <a:pt x="710492" y="656524"/>
                    <a:pt x="709724" y="640780"/>
                  </a:cubicBezTo>
                  <a:cubicBezTo>
                    <a:pt x="708573" y="620429"/>
                    <a:pt x="706271" y="600078"/>
                    <a:pt x="705119" y="579726"/>
                  </a:cubicBezTo>
                  <a:cubicBezTo>
                    <a:pt x="702049" y="532112"/>
                    <a:pt x="699362" y="484881"/>
                    <a:pt x="697060" y="437267"/>
                  </a:cubicBezTo>
                  <a:cubicBezTo>
                    <a:pt x="695908" y="414611"/>
                    <a:pt x="689001" y="405779"/>
                    <a:pt x="667125" y="400020"/>
                  </a:cubicBezTo>
                  <a:cubicBezTo>
                    <a:pt x="631818" y="391188"/>
                    <a:pt x="595743" y="385044"/>
                    <a:pt x="563506" y="365845"/>
                  </a:cubicBezTo>
                  <a:cubicBezTo>
                    <a:pt x="562739" y="365461"/>
                    <a:pt x="561587" y="365845"/>
                    <a:pt x="560436" y="365845"/>
                  </a:cubicBezTo>
                  <a:cubicBezTo>
                    <a:pt x="556982" y="375828"/>
                    <a:pt x="553144" y="385812"/>
                    <a:pt x="549690" y="395796"/>
                  </a:cubicBezTo>
                  <a:cubicBezTo>
                    <a:pt x="546620" y="405779"/>
                    <a:pt x="539712" y="410003"/>
                    <a:pt x="529734" y="410003"/>
                  </a:cubicBezTo>
                  <a:cubicBezTo>
                    <a:pt x="515534" y="410003"/>
                    <a:pt x="501718" y="410003"/>
                    <a:pt x="487519" y="410003"/>
                  </a:cubicBezTo>
                  <a:cubicBezTo>
                    <a:pt x="477157" y="410003"/>
                    <a:pt x="470249" y="405396"/>
                    <a:pt x="466795" y="395028"/>
                  </a:cubicBezTo>
                  <a:cubicBezTo>
                    <a:pt x="463725" y="385044"/>
                    <a:pt x="459887" y="375445"/>
                    <a:pt x="456817" y="367381"/>
                  </a:cubicBezTo>
                  <a:cubicBezTo>
                    <a:pt x="432639" y="375445"/>
                    <a:pt x="409612" y="383508"/>
                    <a:pt x="386586" y="390804"/>
                  </a:cubicBezTo>
                  <a:cubicBezTo>
                    <a:pt x="373154" y="395028"/>
                    <a:pt x="359338" y="397716"/>
                    <a:pt x="345906" y="401172"/>
                  </a:cubicBezTo>
                  <a:cubicBezTo>
                    <a:pt x="328636" y="405779"/>
                    <a:pt x="320960" y="414611"/>
                    <a:pt x="319809" y="431891"/>
                  </a:cubicBezTo>
                  <a:cubicBezTo>
                    <a:pt x="318658" y="446866"/>
                    <a:pt x="318274" y="461842"/>
                    <a:pt x="317506" y="476817"/>
                  </a:cubicBezTo>
                  <a:cubicBezTo>
                    <a:pt x="315587" y="508688"/>
                    <a:pt x="313669" y="540175"/>
                    <a:pt x="311750" y="572047"/>
                  </a:cubicBezTo>
                  <a:cubicBezTo>
                    <a:pt x="310215" y="595854"/>
                    <a:pt x="308679" y="619661"/>
                    <a:pt x="307528" y="643852"/>
                  </a:cubicBezTo>
                  <a:cubicBezTo>
                    <a:pt x="307145" y="652684"/>
                    <a:pt x="310215" y="661132"/>
                    <a:pt x="319042" y="661900"/>
                  </a:cubicBezTo>
                  <a:cubicBezTo>
                    <a:pt x="338998" y="663436"/>
                    <a:pt x="358954" y="662284"/>
                    <a:pt x="379294" y="662284"/>
                  </a:cubicBezTo>
                  <a:cubicBezTo>
                    <a:pt x="379294" y="640780"/>
                    <a:pt x="379294" y="620045"/>
                    <a:pt x="379294" y="599694"/>
                  </a:cubicBezTo>
                  <a:cubicBezTo>
                    <a:pt x="379294" y="575502"/>
                    <a:pt x="379294" y="550927"/>
                    <a:pt x="379294" y="526736"/>
                  </a:cubicBezTo>
                  <a:cubicBezTo>
                    <a:pt x="379294" y="519824"/>
                    <a:pt x="381597" y="514064"/>
                    <a:pt x="388888" y="513680"/>
                  </a:cubicBezTo>
                  <a:cubicBezTo>
                    <a:pt x="396948" y="513296"/>
                    <a:pt x="399634" y="519440"/>
                    <a:pt x="399634" y="526736"/>
                  </a:cubicBezTo>
                  <a:cubicBezTo>
                    <a:pt x="399634" y="528656"/>
                    <a:pt x="399634" y="530960"/>
                    <a:pt x="399634" y="532880"/>
                  </a:cubicBezTo>
                  <a:cubicBezTo>
                    <a:pt x="399634" y="572047"/>
                    <a:pt x="399634" y="611597"/>
                    <a:pt x="399634" y="650764"/>
                  </a:cubicBezTo>
                  <a:cubicBezTo>
                    <a:pt x="399634" y="654220"/>
                    <a:pt x="399634" y="658060"/>
                    <a:pt x="399634" y="661900"/>
                  </a:cubicBezTo>
                  <a:cubicBezTo>
                    <a:pt x="471784" y="661900"/>
                    <a:pt x="542782" y="661900"/>
                    <a:pt x="614932" y="661900"/>
                  </a:cubicBezTo>
                  <a:cubicBezTo>
                    <a:pt x="614932" y="657676"/>
                    <a:pt x="614932" y="653836"/>
                    <a:pt x="614932" y="650380"/>
                  </a:cubicBezTo>
                  <a:cubicBezTo>
                    <a:pt x="614932" y="610829"/>
                    <a:pt x="614932" y="570894"/>
                    <a:pt x="614932" y="531344"/>
                  </a:cubicBezTo>
                  <a:cubicBezTo>
                    <a:pt x="614932" y="528272"/>
                    <a:pt x="614165" y="524432"/>
                    <a:pt x="615316" y="522128"/>
                  </a:cubicBezTo>
                  <a:cubicBezTo>
                    <a:pt x="617235" y="518672"/>
                    <a:pt x="621072" y="513680"/>
                    <a:pt x="623759" y="514064"/>
                  </a:cubicBezTo>
                  <a:cubicBezTo>
                    <a:pt x="627213" y="514448"/>
                    <a:pt x="631434" y="518288"/>
                    <a:pt x="633737" y="521744"/>
                  </a:cubicBezTo>
                  <a:cubicBezTo>
                    <a:pt x="635272" y="524048"/>
                    <a:pt x="634504" y="528272"/>
                    <a:pt x="634504" y="531728"/>
                  </a:cubicBezTo>
                  <a:cubicBezTo>
                    <a:pt x="634504" y="570894"/>
                    <a:pt x="634504" y="610445"/>
                    <a:pt x="634504" y="649612"/>
                  </a:cubicBezTo>
                  <a:cubicBezTo>
                    <a:pt x="634504" y="653836"/>
                    <a:pt x="634504" y="657676"/>
                    <a:pt x="634504" y="663052"/>
                  </a:cubicBezTo>
                  <a:close/>
                  <a:moveTo>
                    <a:pt x="130224" y="348949"/>
                  </a:moveTo>
                  <a:cubicBezTo>
                    <a:pt x="110268" y="355093"/>
                    <a:pt x="90695" y="360853"/>
                    <a:pt x="71507" y="367765"/>
                  </a:cubicBezTo>
                  <a:cubicBezTo>
                    <a:pt x="48480" y="375828"/>
                    <a:pt x="34280" y="392724"/>
                    <a:pt x="28907" y="416531"/>
                  </a:cubicBezTo>
                  <a:cubicBezTo>
                    <a:pt x="26989" y="424211"/>
                    <a:pt x="26989" y="432275"/>
                    <a:pt x="26605" y="439954"/>
                  </a:cubicBezTo>
                  <a:cubicBezTo>
                    <a:pt x="24302" y="477969"/>
                    <a:pt x="22383" y="515600"/>
                    <a:pt x="20081" y="553615"/>
                  </a:cubicBezTo>
                  <a:cubicBezTo>
                    <a:pt x="19697" y="562447"/>
                    <a:pt x="22000" y="569359"/>
                    <a:pt x="31210" y="570127"/>
                  </a:cubicBezTo>
                  <a:cubicBezTo>
                    <a:pt x="43491" y="570894"/>
                    <a:pt x="56156" y="570511"/>
                    <a:pt x="69588" y="570511"/>
                  </a:cubicBezTo>
                  <a:cubicBezTo>
                    <a:pt x="69588" y="565519"/>
                    <a:pt x="69588" y="562063"/>
                    <a:pt x="69588" y="558223"/>
                  </a:cubicBezTo>
                  <a:cubicBezTo>
                    <a:pt x="69588" y="529040"/>
                    <a:pt x="69588" y="500241"/>
                    <a:pt x="69588" y="471057"/>
                  </a:cubicBezTo>
                  <a:cubicBezTo>
                    <a:pt x="69588" y="463378"/>
                    <a:pt x="69971" y="455698"/>
                    <a:pt x="79949" y="455698"/>
                  </a:cubicBezTo>
                  <a:cubicBezTo>
                    <a:pt x="90311" y="455698"/>
                    <a:pt x="89928" y="463762"/>
                    <a:pt x="89928" y="471442"/>
                  </a:cubicBezTo>
                  <a:cubicBezTo>
                    <a:pt x="89928" y="499473"/>
                    <a:pt x="89928" y="527504"/>
                    <a:pt x="89928" y="555535"/>
                  </a:cubicBezTo>
                  <a:cubicBezTo>
                    <a:pt x="89928" y="560143"/>
                    <a:pt x="89928" y="564751"/>
                    <a:pt x="89928" y="570127"/>
                  </a:cubicBezTo>
                  <a:cubicBezTo>
                    <a:pt x="144040" y="570127"/>
                    <a:pt x="196617" y="570127"/>
                    <a:pt x="250729" y="570127"/>
                  </a:cubicBezTo>
                  <a:cubicBezTo>
                    <a:pt x="250729" y="559759"/>
                    <a:pt x="250729" y="549775"/>
                    <a:pt x="250729" y="540175"/>
                  </a:cubicBezTo>
                  <a:cubicBezTo>
                    <a:pt x="250729" y="515984"/>
                    <a:pt x="250729" y="491793"/>
                    <a:pt x="250729" y="467218"/>
                  </a:cubicBezTo>
                  <a:cubicBezTo>
                    <a:pt x="250729" y="460690"/>
                    <a:pt x="253416" y="455698"/>
                    <a:pt x="260707" y="455698"/>
                  </a:cubicBezTo>
                  <a:cubicBezTo>
                    <a:pt x="267999" y="455698"/>
                    <a:pt x="270686" y="460306"/>
                    <a:pt x="271070" y="467218"/>
                  </a:cubicBezTo>
                  <a:cubicBezTo>
                    <a:pt x="271070" y="469522"/>
                    <a:pt x="271070" y="471825"/>
                    <a:pt x="271070" y="474513"/>
                  </a:cubicBezTo>
                  <a:cubicBezTo>
                    <a:pt x="271070" y="502929"/>
                    <a:pt x="271070" y="531344"/>
                    <a:pt x="271070" y="559759"/>
                  </a:cubicBezTo>
                  <a:cubicBezTo>
                    <a:pt x="271070" y="563215"/>
                    <a:pt x="271453" y="567055"/>
                    <a:pt x="271837" y="570511"/>
                  </a:cubicBezTo>
                  <a:cubicBezTo>
                    <a:pt x="278361" y="570511"/>
                    <a:pt x="283734" y="570511"/>
                    <a:pt x="289491" y="570511"/>
                  </a:cubicBezTo>
                  <a:cubicBezTo>
                    <a:pt x="289875" y="568207"/>
                    <a:pt x="290258" y="566287"/>
                    <a:pt x="290258" y="563983"/>
                  </a:cubicBezTo>
                  <a:cubicBezTo>
                    <a:pt x="292561" y="525584"/>
                    <a:pt x="294096" y="487569"/>
                    <a:pt x="296782" y="449170"/>
                  </a:cubicBezTo>
                  <a:cubicBezTo>
                    <a:pt x="297550" y="436498"/>
                    <a:pt x="298701" y="423827"/>
                    <a:pt x="302539" y="411923"/>
                  </a:cubicBezTo>
                  <a:cubicBezTo>
                    <a:pt x="307145" y="396948"/>
                    <a:pt x="308296" y="395412"/>
                    <a:pt x="296782" y="384276"/>
                  </a:cubicBezTo>
                  <a:cubicBezTo>
                    <a:pt x="291409" y="379284"/>
                    <a:pt x="285269" y="373908"/>
                    <a:pt x="278745" y="371220"/>
                  </a:cubicBezTo>
                  <a:cubicBezTo>
                    <a:pt x="256870" y="363157"/>
                    <a:pt x="234611" y="356245"/>
                    <a:pt x="212352" y="348565"/>
                  </a:cubicBezTo>
                  <a:cubicBezTo>
                    <a:pt x="205060" y="361237"/>
                    <a:pt x="208130" y="384276"/>
                    <a:pt x="181650" y="380436"/>
                  </a:cubicBezTo>
                  <a:cubicBezTo>
                    <a:pt x="181650" y="391572"/>
                    <a:pt x="181650" y="401556"/>
                    <a:pt x="181650" y="411155"/>
                  </a:cubicBezTo>
                  <a:cubicBezTo>
                    <a:pt x="181650" y="418835"/>
                    <a:pt x="180499" y="425363"/>
                    <a:pt x="171288" y="425363"/>
                  </a:cubicBezTo>
                  <a:cubicBezTo>
                    <a:pt x="161694" y="425363"/>
                    <a:pt x="160926" y="418451"/>
                    <a:pt x="160926" y="410771"/>
                  </a:cubicBezTo>
                  <a:cubicBezTo>
                    <a:pt x="160926" y="400788"/>
                    <a:pt x="160926" y="390420"/>
                    <a:pt x="160926" y="379668"/>
                  </a:cubicBezTo>
                  <a:cubicBezTo>
                    <a:pt x="134062" y="384276"/>
                    <a:pt x="137516" y="360469"/>
                    <a:pt x="130224" y="348949"/>
                  </a:cubicBezTo>
                  <a:close/>
                  <a:moveTo>
                    <a:pt x="885493" y="349333"/>
                  </a:moveTo>
                  <a:cubicBezTo>
                    <a:pt x="883958" y="354325"/>
                    <a:pt x="881656" y="360469"/>
                    <a:pt x="879737" y="366613"/>
                  </a:cubicBezTo>
                  <a:cubicBezTo>
                    <a:pt x="876666" y="376596"/>
                    <a:pt x="870142" y="380820"/>
                    <a:pt x="859781" y="380820"/>
                  </a:cubicBezTo>
                  <a:cubicBezTo>
                    <a:pt x="849035" y="380436"/>
                    <a:pt x="838673" y="380820"/>
                    <a:pt x="827927" y="380820"/>
                  </a:cubicBezTo>
                  <a:cubicBezTo>
                    <a:pt x="818333" y="380820"/>
                    <a:pt x="812576" y="376596"/>
                    <a:pt x="809506" y="367381"/>
                  </a:cubicBezTo>
                  <a:cubicBezTo>
                    <a:pt x="807203" y="360853"/>
                    <a:pt x="804901" y="354325"/>
                    <a:pt x="802982" y="349333"/>
                  </a:cubicBezTo>
                  <a:cubicBezTo>
                    <a:pt x="783793" y="355477"/>
                    <a:pt x="766523" y="360853"/>
                    <a:pt x="748870" y="366229"/>
                  </a:cubicBezTo>
                  <a:cubicBezTo>
                    <a:pt x="733135" y="370837"/>
                    <a:pt x="720854" y="380436"/>
                    <a:pt x="711643" y="393492"/>
                  </a:cubicBezTo>
                  <a:cubicBezTo>
                    <a:pt x="709724" y="396180"/>
                    <a:pt x="710108" y="400788"/>
                    <a:pt x="710876" y="404244"/>
                  </a:cubicBezTo>
                  <a:cubicBezTo>
                    <a:pt x="712795" y="412307"/>
                    <a:pt x="716632" y="419603"/>
                    <a:pt x="717400" y="427667"/>
                  </a:cubicBezTo>
                  <a:cubicBezTo>
                    <a:pt x="719319" y="453394"/>
                    <a:pt x="720470" y="479505"/>
                    <a:pt x="722005" y="505232"/>
                  </a:cubicBezTo>
                  <a:cubicBezTo>
                    <a:pt x="723156" y="526352"/>
                    <a:pt x="724308" y="547087"/>
                    <a:pt x="725459" y="567823"/>
                  </a:cubicBezTo>
                  <a:cubicBezTo>
                    <a:pt x="731600" y="567823"/>
                    <a:pt x="736588" y="567823"/>
                    <a:pt x="741961" y="567823"/>
                  </a:cubicBezTo>
                  <a:cubicBezTo>
                    <a:pt x="741961" y="562831"/>
                    <a:pt x="741961" y="558991"/>
                    <a:pt x="741961" y="554767"/>
                  </a:cubicBezTo>
                  <a:cubicBezTo>
                    <a:pt x="741961" y="525200"/>
                    <a:pt x="741961" y="495249"/>
                    <a:pt x="741961" y="465682"/>
                  </a:cubicBezTo>
                  <a:cubicBezTo>
                    <a:pt x="741961" y="459154"/>
                    <a:pt x="744648" y="454162"/>
                    <a:pt x="751939" y="453778"/>
                  </a:cubicBezTo>
                  <a:cubicBezTo>
                    <a:pt x="759231" y="453394"/>
                    <a:pt x="763069" y="458002"/>
                    <a:pt x="763453" y="465298"/>
                  </a:cubicBezTo>
                  <a:cubicBezTo>
                    <a:pt x="763453" y="467602"/>
                    <a:pt x="763453" y="469906"/>
                    <a:pt x="763453" y="472593"/>
                  </a:cubicBezTo>
                  <a:cubicBezTo>
                    <a:pt x="763453" y="501009"/>
                    <a:pt x="763453" y="529424"/>
                    <a:pt x="763453" y="557839"/>
                  </a:cubicBezTo>
                  <a:cubicBezTo>
                    <a:pt x="763453" y="561295"/>
                    <a:pt x="763837" y="565135"/>
                    <a:pt x="763837" y="568591"/>
                  </a:cubicBezTo>
                  <a:cubicBezTo>
                    <a:pt x="817181" y="568591"/>
                    <a:pt x="869375" y="568591"/>
                    <a:pt x="922336" y="568591"/>
                  </a:cubicBezTo>
                  <a:cubicBezTo>
                    <a:pt x="922336" y="563983"/>
                    <a:pt x="922336" y="560527"/>
                    <a:pt x="922336" y="556687"/>
                  </a:cubicBezTo>
                  <a:cubicBezTo>
                    <a:pt x="922336" y="527504"/>
                    <a:pt x="922336" y="498705"/>
                    <a:pt x="922336" y="469522"/>
                  </a:cubicBezTo>
                  <a:cubicBezTo>
                    <a:pt x="922336" y="461458"/>
                    <a:pt x="923487" y="454546"/>
                    <a:pt x="933082" y="454162"/>
                  </a:cubicBezTo>
                  <a:cubicBezTo>
                    <a:pt x="943060" y="453778"/>
                    <a:pt x="943827" y="461458"/>
                    <a:pt x="943827" y="469137"/>
                  </a:cubicBezTo>
                  <a:cubicBezTo>
                    <a:pt x="943827" y="498705"/>
                    <a:pt x="943827" y="527888"/>
                    <a:pt x="943827" y="557455"/>
                  </a:cubicBezTo>
                  <a:cubicBezTo>
                    <a:pt x="943827" y="560911"/>
                    <a:pt x="943827" y="564751"/>
                    <a:pt x="943827" y="568591"/>
                  </a:cubicBezTo>
                  <a:cubicBezTo>
                    <a:pt x="947665" y="568974"/>
                    <a:pt x="949968" y="569359"/>
                    <a:pt x="952270" y="569359"/>
                  </a:cubicBezTo>
                  <a:cubicBezTo>
                    <a:pt x="962632" y="569359"/>
                    <a:pt x="972610" y="569742"/>
                    <a:pt x="982972" y="569359"/>
                  </a:cubicBezTo>
                  <a:cubicBezTo>
                    <a:pt x="992183" y="568974"/>
                    <a:pt x="996021" y="563983"/>
                    <a:pt x="995253" y="554383"/>
                  </a:cubicBezTo>
                  <a:cubicBezTo>
                    <a:pt x="992950" y="512528"/>
                    <a:pt x="990264" y="470674"/>
                    <a:pt x="987961" y="428435"/>
                  </a:cubicBezTo>
                  <a:cubicBezTo>
                    <a:pt x="986426" y="400788"/>
                    <a:pt x="967238" y="375445"/>
                    <a:pt x="941141" y="366997"/>
                  </a:cubicBezTo>
                  <a:cubicBezTo>
                    <a:pt x="923487" y="361237"/>
                    <a:pt x="905066" y="355477"/>
                    <a:pt x="885493" y="349333"/>
                  </a:cubicBezTo>
                  <a:close/>
                  <a:moveTo>
                    <a:pt x="418055" y="151963"/>
                  </a:moveTo>
                  <a:cubicBezTo>
                    <a:pt x="418055" y="176539"/>
                    <a:pt x="418055" y="200730"/>
                    <a:pt x="418055" y="224921"/>
                  </a:cubicBezTo>
                  <a:cubicBezTo>
                    <a:pt x="418439" y="262552"/>
                    <a:pt x="439163" y="292887"/>
                    <a:pt x="473319" y="306711"/>
                  </a:cubicBezTo>
                  <a:cubicBezTo>
                    <a:pt x="531653" y="330518"/>
                    <a:pt x="594976" y="287895"/>
                    <a:pt x="595360" y="225689"/>
                  </a:cubicBezTo>
                  <a:cubicBezTo>
                    <a:pt x="595360" y="203418"/>
                    <a:pt x="595360" y="181146"/>
                    <a:pt x="594976" y="159259"/>
                  </a:cubicBezTo>
                  <a:cubicBezTo>
                    <a:pt x="594976" y="152731"/>
                    <a:pt x="594976" y="146587"/>
                    <a:pt x="594976" y="141212"/>
                  </a:cubicBezTo>
                  <a:cubicBezTo>
                    <a:pt x="581927" y="138140"/>
                    <a:pt x="570030" y="136604"/>
                    <a:pt x="558901" y="132764"/>
                  </a:cubicBezTo>
                  <a:cubicBezTo>
                    <a:pt x="547388" y="128540"/>
                    <a:pt x="537025" y="122396"/>
                    <a:pt x="525896" y="117020"/>
                  </a:cubicBezTo>
                  <a:cubicBezTo>
                    <a:pt x="487135" y="148891"/>
                    <a:pt x="484448" y="149659"/>
                    <a:pt x="418055" y="151963"/>
                  </a:cubicBezTo>
                  <a:close/>
                  <a:moveTo>
                    <a:pt x="387353" y="139676"/>
                  </a:moveTo>
                  <a:cubicBezTo>
                    <a:pt x="391959" y="137372"/>
                    <a:pt x="395797" y="136604"/>
                    <a:pt x="398483" y="133916"/>
                  </a:cubicBezTo>
                  <a:cubicBezTo>
                    <a:pt x="404239" y="127772"/>
                    <a:pt x="411531" y="126620"/>
                    <a:pt x="419207" y="128156"/>
                  </a:cubicBezTo>
                  <a:cubicBezTo>
                    <a:pt x="454898" y="134684"/>
                    <a:pt x="485600" y="125852"/>
                    <a:pt x="510545" y="98205"/>
                  </a:cubicBezTo>
                  <a:cubicBezTo>
                    <a:pt x="519756" y="87837"/>
                    <a:pt x="528583" y="87453"/>
                    <a:pt x="538944" y="96285"/>
                  </a:cubicBezTo>
                  <a:cubicBezTo>
                    <a:pt x="555447" y="109725"/>
                    <a:pt x="574252" y="115868"/>
                    <a:pt x="594976" y="117404"/>
                  </a:cubicBezTo>
                  <a:cubicBezTo>
                    <a:pt x="611478" y="118556"/>
                    <a:pt x="614548" y="120860"/>
                    <a:pt x="617618" y="137372"/>
                  </a:cubicBezTo>
                  <a:cubicBezTo>
                    <a:pt x="621072" y="138140"/>
                    <a:pt x="624526" y="138908"/>
                    <a:pt x="629516" y="139676"/>
                  </a:cubicBezTo>
                  <a:cubicBezTo>
                    <a:pt x="629516" y="122012"/>
                    <a:pt x="629516" y="105117"/>
                    <a:pt x="629516" y="88221"/>
                  </a:cubicBezTo>
                  <a:cubicBezTo>
                    <a:pt x="629131" y="51358"/>
                    <a:pt x="596511" y="30239"/>
                    <a:pt x="563122" y="45215"/>
                  </a:cubicBezTo>
                  <a:cubicBezTo>
                    <a:pt x="554295" y="49054"/>
                    <a:pt x="548923" y="47903"/>
                    <a:pt x="543550" y="39839"/>
                  </a:cubicBezTo>
                  <a:cubicBezTo>
                    <a:pt x="536642" y="29855"/>
                    <a:pt x="527047" y="22559"/>
                    <a:pt x="514383" y="21407"/>
                  </a:cubicBezTo>
                  <a:cubicBezTo>
                    <a:pt x="502102" y="20255"/>
                    <a:pt x="489821" y="19487"/>
                    <a:pt x="477540" y="19871"/>
                  </a:cubicBezTo>
                  <a:cubicBezTo>
                    <a:pt x="453746" y="21023"/>
                    <a:pt x="432639" y="29087"/>
                    <a:pt x="414985" y="45598"/>
                  </a:cubicBezTo>
                  <a:cubicBezTo>
                    <a:pt x="388505" y="70942"/>
                    <a:pt x="383132" y="102429"/>
                    <a:pt x="387353" y="139676"/>
                  </a:cubicBezTo>
                  <a:close/>
                  <a:moveTo>
                    <a:pt x="917347" y="217625"/>
                  </a:moveTo>
                  <a:cubicBezTo>
                    <a:pt x="917347" y="217625"/>
                    <a:pt x="917347" y="217625"/>
                    <a:pt x="917347" y="217625"/>
                  </a:cubicBezTo>
                  <a:cubicBezTo>
                    <a:pt x="917731" y="209178"/>
                    <a:pt x="918498" y="200346"/>
                    <a:pt x="917347" y="191898"/>
                  </a:cubicBezTo>
                  <a:cubicBezTo>
                    <a:pt x="916579" y="186906"/>
                    <a:pt x="914660" y="180762"/>
                    <a:pt x="911206" y="177306"/>
                  </a:cubicBezTo>
                  <a:cubicBezTo>
                    <a:pt x="903147" y="168475"/>
                    <a:pt x="896239" y="159259"/>
                    <a:pt x="895088" y="147355"/>
                  </a:cubicBezTo>
                  <a:cubicBezTo>
                    <a:pt x="894320" y="140828"/>
                    <a:pt x="892017" y="138140"/>
                    <a:pt x="885493" y="139292"/>
                  </a:cubicBezTo>
                  <a:cubicBezTo>
                    <a:pt x="858629" y="144667"/>
                    <a:pt x="831765" y="144667"/>
                    <a:pt x="805284" y="139292"/>
                  </a:cubicBezTo>
                  <a:cubicBezTo>
                    <a:pt x="799911" y="138140"/>
                    <a:pt x="796074" y="139292"/>
                    <a:pt x="795690" y="146203"/>
                  </a:cubicBezTo>
                  <a:cubicBezTo>
                    <a:pt x="794539" y="159643"/>
                    <a:pt x="787631" y="169627"/>
                    <a:pt x="777653" y="178459"/>
                  </a:cubicBezTo>
                  <a:cubicBezTo>
                    <a:pt x="775734" y="179994"/>
                    <a:pt x="773431" y="182682"/>
                    <a:pt x="773431" y="184602"/>
                  </a:cubicBezTo>
                  <a:cubicBezTo>
                    <a:pt x="773431" y="206874"/>
                    <a:pt x="771512" y="229529"/>
                    <a:pt x="774966" y="251032"/>
                  </a:cubicBezTo>
                  <a:cubicBezTo>
                    <a:pt x="780339" y="282519"/>
                    <a:pt x="807971" y="303255"/>
                    <a:pt x="842511" y="304791"/>
                  </a:cubicBezTo>
                  <a:cubicBezTo>
                    <a:pt x="885110" y="306711"/>
                    <a:pt x="920033" y="274456"/>
                    <a:pt x="917731" y="236057"/>
                  </a:cubicBezTo>
                  <a:cubicBezTo>
                    <a:pt x="916963" y="229913"/>
                    <a:pt x="917347" y="223769"/>
                    <a:pt x="917347" y="217625"/>
                  </a:cubicBezTo>
                  <a:close/>
                  <a:moveTo>
                    <a:pt x="230773" y="299031"/>
                  </a:moveTo>
                  <a:cubicBezTo>
                    <a:pt x="249578" y="301719"/>
                    <a:pt x="255719" y="298647"/>
                    <a:pt x="260707" y="283287"/>
                  </a:cubicBezTo>
                  <a:cubicBezTo>
                    <a:pt x="263778" y="273303"/>
                    <a:pt x="266464" y="262552"/>
                    <a:pt x="266848" y="252184"/>
                  </a:cubicBezTo>
                  <a:cubicBezTo>
                    <a:pt x="267616" y="225689"/>
                    <a:pt x="267232" y="198810"/>
                    <a:pt x="266848" y="172315"/>
                  </a:cubicBezTo>
                  <a:cubicBezTo>
                    <a:pt x="266080" y="118172"/>
                    <a:pt x="220795" y="73630"/>
                    <a:pt x="167834" y="74014"/>
                  </a:cubicBezTo>
                  <a:cubicBezTo>
                    <a:pt x="114489" y="74398"/>
                    <a:pt x="69588" y="118556"/>
                    <a:pt x="68820" y="172699"/>
                  </a:cubicBezTo>
                  <a:cubicBezTo>
                    <a:pt x="68436" y="198810"/>
                    <a:pt x="68053" y="224537"/>
                    <a:pt x="69204" y="250648"/>
                  </a:cubicBezTo>
                  <a:cubicBezTo>
                    <a:pt x="69588" y="261784"/>
                    <a:pt x="71890" y="272920"/>
                    <a:pt x="75344" y="283671"/>
                  </a:cubicBezTo>
                  <a:cubicBezTo>
                    <a:pt x="80717" y="300183"/>
                    <a:pt x="91079" y="304407"/>
                    <a:pt x="108733" y="299415"/>
                  </a:cubicBezTo>
                  <a:cubicBezTo>
                    <a:pt x="102976" y="290199"/>
                    <a:pt x="96452" y="281751"/>
                    <a:pt x="91463" y="272152"/>
                  </a:cubicBezTo>
                  <a:cubicBezTo>
                    <a:pt x="79182" y="247576"/>
                    <a:pt x="82636" y="220697"/>
                    <a:pt x="83787" y="194586"/>
                  </a:cubicBezTo>
                  <a:cubicBezTo>
                    <a:pt x="84171" y="185754"/>
                    <a:pt x="91079" y="179610"/>
                    <a:pt x="100673" y="179610"/>
                  </a:cubicBezTo>
                  <a:cubicBezTo>
                    <a:pt x="123316" y="179226"/>
                    <a:pt x="142121" y="171163"/>
                    <a:pt x="157472" y="153883"/>
                  </a:cubicBezTo>
                  <a:cubicBezTo>
                    <a:pt x="165148" y="145435"/>
                    <a:pt x="178196" y="144667"/>
                    <a:pt x="185872" y="153115"/>
                  </a:cubicBezTo>
                  <a:cubicBezTo>
                    <a:pt x="200839" y="170011"/>
                    <a:pt x="218876" y="178459"/>
                    <a:pt x="241519" y="179610"/>
                  </a:cubicBezTo>
                  <a:cubicBezTo>
                    <a:pt x="251113" y="179994"/>
                    <a:pt x="258021" y="186138"/>
                    <a:pt x="258021" y="196122"/>
                  </a:cubicBezTo>
                  <a:cubicBezTo>
                    <a:pt x="258405" y="213401"/>
                    <a:pt x="258405" y="231065"/>
                    <a:pt x="257254" y="248344"/>
                  </a:cubicBezTo>
                  <a:cubicBezTo>
                    <a:pt x="255335" y="267544"/>
                    <a:pt x="244973" y="283671"/>
                    <a:pt x="230773" y="299031"/>
                  </a:cubicBezTo>
                  <a:close/>
                  <a:moveTo>
                    <a:pt x="174358" y="172315"/>
                  </a:moveTo>
                  <a:cubicBezTo>
                    <a:pt x="158240" y="181146"/>
                    <a:pt x="144040" y="189594"/>
                    <a:pt x="129073" y="196506"/>
                  </a:cubicBezTo>
                  <a:cubicBezTo>
                    <a:pt x="121397" y="199962"/>
                    <a:pt x="109117" y="198810"/>
                    <a:pt x="105662" y="203802"/>
                  </a:cubicBezTo>
                  <a:cubicBezTo>
                    <a:pt x="101441" y="210713"/>
                    <a:pt x="104511" y="221465"/>
                    <a:pt x="104511" y="230681"/>
                  </a:cubicBezTo>
                  <a:cubicBezTo>
                    <a:pt x="104511" y="231065"/>
                    <a:pt x="104511" y="231449"/>
                    <a:pt x="104511" y="231833"/>
                  </a:cubicBezTo>
                  <a:cubicBezTo>
                    <a:pt x="106046" y="263320"/>
                    <a:pt x="124084" y="288279"/>
                    <a:pt x="151715" y="297111"/>
                  </a:cubicBezTo>
                  <a:cubicBezTo>
                    <a:pt x="177812" y="305559"/>
                    <a:pt x="206212" y="295959"/>
                    <a:pt x="223865" y="273303"/>
                  </a:cubicBezTo>
                  <a:cubicBezTo>
                    <a:pt x="239984" y="252184"/>
                    <a:pt x="237297" y="227609"/>
                    <a:pt x="236914" y="203418"/>
                  </a:cubicBezTo>
                  <a:cubicBezTo>
                    <a:pt x="236914" y="201882"/>
                    <a:pt x="233459" y="199194"/>
                    <a:pt x="231541" y="198810"/>
                  </a:cubicBezTo>
                  <a:cubicBezTo>
                    <a:pt x="207363" y="198042"/>
                    <a:pt x="188558" y="187290"/>
                    <a:pt x="174358" y="172315"/>
                  </a:cubicBezTo>
                  <a:close/>
                  <a:moveTo>
                    <a:pt x="940373" y="168091"/>
                  </a:moveTo>
                  <a:cubicBezTo>
                    <a:pt x="947281" y="128156"/>
                    <a:pt x="931930" y="93981"/>
                    <a:pt x="898925" y="74014"/>
                  </a:cubicBezTo>
                  <a:cubicBezTo>
                    <a:pt x="864386" y="52894"/>
                    <a:pt x="818716" y="54814"/>
                    <a:pt x="786096" y="79006"/>
                  </a:cubicBezTo>
                  <a:cubicBezTo>
                    <a:pt x="757696" y="99741"/>
                    <a:pt x="743113" y="137372"/>
                    <a:pt x="751172" y="168091"/>
                  </a:cubicBezTo>
                  <a:cubicBezTo>
                    <a:pt x="764221" y="166555"/>
                    <a:pt x="773431" y="156187"/>
                    <a:pt x="774966" y="141980"/>
                  </a:cubicBezTo>
                  <a:cubicBezTo>
                    <a:pt x="776885" y="125084"/>
                    <a:pt x="790701" y="114332"/>
                    <a:pt x="807203" y="118172"/>
                  </a:cubicBezTo>
                  <a:cubicBezTo>
                    <a:pt x="830613" y="123164"/>
                    <a:pt x="854024" y="123164"/>
                    <a:pt x="877434" y="119324"/>
                  </a:cubicBezTo>
                  <a:cubicBezTo>
                    <a:pt x="902763" y="115484"/>
                    <a:pt x="911974" y="121628"/>
                    <a:pt x="916195" y="146587"/>
                  </a:cubicBezTo>
                  <a:cubicBezTo>
                    <a:pt x="918114" y="157339"/>
                    <a:pt x="928476" y="166939"/>
                    <a:pt x="940373" y="168091"/>
                  </a:cubicBezTo>
                  <a:close/>
                  <a:moveTo>
                    <a:pt x="542398" y="328214"/>
                  </a:moveTo>
                  <a:cubicBezTo>
                    <a:pt x="518988" y="336278"/>
                    <a:pt x="495962" y="335510"/>
                    <a:pt x="472552" y="329366"/>
                  </a:cubicBezTo>
                  <a:cubicBezTo>
                    <a:pt x="470249" y="351253"/>
                    <a:pt x="480994" y="368149"/>
                    <a:pt x="486367" y="385812"/>
                  </a:cubicBezTo>
                  <a:cubicBezTo>
                    <a:pt x="486751" y="387348"/>
                    <a:pt x="490972" y="388500"/>
                    <a:pt x="493275" y="388500"/>
                  </a:cubicBezTo>
                  <a:cubicBezTo>
                    <a:pt x="503254" y="388884"/>
                    <a:pt x="513232" y="388884"/>
                    <a:pt x="522826" y="388500"/>
                  </a:cubicBezTo>
                  <a:cubicBezTo>
                    <a:pt x="525512" y="388500"/>
                    <a:pt x="529734" y="386964"/>
                    <a:pt x="530501" y="385044"/>
                  </a:cubicBezTo>
                  <a:cubicBezTo>
                    <a:pt x="535874" y="366613"/>
                    <a:pt x="547388" y="349717"/>
                    <a:pt x="542398" y="328214"/>
                  </a:cubicBezTo>
                  <a:close/>
                  <a:moveTo>
                    <a:pt x="145575" y="320150"/>
                  </a:moveTo>
                  <a:cubicBezTo>
                    <a:pt x="147494" y="327446"/>
                    <a:pt x="149029" y="334358"/>
                    <a:pt x="150948" y="340886"/>
                  </a:cubicBezTo>
                  <a:cubicBezTo>
                    <a:pt x="157088" y="359317"/>
                    <a:pt x="157088" y="359317"/>
                    <a:pt x="176661" y="358933"/>
                  </a:cubicBezTo>
                  <a:cubicBezTo>
                    <a:pt x="180115" y="358933"/>
                    <a:pt x="185872" y="358165"/>
                    <a:pt x="186255" y="356245"/>
                  </a:cubicBezTo>
                  <a:cubicBezTo>
                    <a:pt x="190477" y="343957"/>
                    <a:pt x="197768" y="332438"/>
                    <a:pt x="196234" y="320150"/>
                  </a:cubicBezTo>
                  <a:cubicBezTo>
                    <a:pt x="179731" y="320150"/>
                    <a:pt x="163996" y="320150"/>
                    <a:pt x="145575" y="320150"/>
                  </a:cubicBezTo>
                  <a:close/>
                  <a:moveTo>
                    <a:pt x="819100" y="324758"/>
                  </a:moveTo>
                  <a:cubicBezTo>
                    <a:pt x="821787" y="333206"/>
                    <a:pt x="824473" y="341654"/>
                    <a:pt x="827543" y="350101"/>
                  </a:cubicBezTo>
                  <a:cubicBezTo>
                    <a:pt x="828694" y="353173"/>
                    <a:pt x="830997" y="358165"/>
                    <a:pt x="833300" y="358549"/>
                  </a:cubicBezTo>
                  <a:cubicBezTo>
                    <a:pt x="842127" y="358933"/>
                    <a:pt x="854791" y="361237"/>
                    <a:pt x="858629" y="356629"/>
                  </a:cubicBezTo>
                  <a:cubicBezTo>
                    <a:pt x="865537" y="348565"/>
                    <a:pt x="867072" y="335510"/>
                    <a:pt x="871294" y="324758"/>
                  </a:cubicBezTo>
                  <a:cubicBezTo>
                    <a:pt x="852489" y="324758"/>
                    <a:pt x="836754" y="324758"/>
                    <a:pt x="819100" y="324758"/>
                  </a:cubicBezTo>
                  <a:close/>
                  <a:moveTo>
                    <a:pt x="396180" y="220697"/>
                  </a:moveTo>
                  <a:cubicBezTo>
                    <a:pt x="396180" y="200346"/>
                    <a:pt x="396180" y="180379"/>
                    <a:pt x="396180" y="160411"/>
                  </a:cubicBezTo>
                  <a:cubicBezTo>
                    <a:pt x="378910" y="165019"/>
                    <a:pt x="370083" y="175003"/>
                    <a:pt x="370467" y="190746"/>
                  </a:cubicBezTo>
                  <a:cubicBezTo>
                    <a:pt x="370467" y="206106"/>
                    <a:pt x="379678" y="217241"/>
                    <a:pt x="396180" y="220697"/>
                  </a:cubicBezTo>
                  <a:close/>
                  <a:moveTo>
                    <a:pt x="616851" y="220313"/>
                  </a:moveTo>
                  <a:cubicBezTo>
                    <a:pt x="632586" y="218009"/>
                    <a:pt x="643715" y="205722"/>
                    <a:pt x="643331" y="190362"/>
                  </a:cubicBezTo>
                  <a:cubicBezTo>
                    <a:pt x="643331" y="174619"/>
                    <a:pt x="632586" y="162715"/>
                    <a:pt x="616851" y="161179"/>
                  </a:cubicBezTo>
                  <a:cubicBezTo>
                    <a:pt x="616851" y="180762"/>
                    <a:pt x="616851" y="200730"/>
                    <a:pt x="616851" y="220313"/>
                  </a:cubicBezTo>
                  <a:close/>
                  <a:moveTo>
                    <a:pt x="750405" y="191130"/>
                  </a:moveTo>
                  <a:cubicBezTo>
                    <a:pt x="737740" y="192282"/>
                    <a:pt x="731216" y="199962"/>
                    <a:pt x="731983" y="212249"/>
                  </a:cubicBezTo>
                  <a:cubicBezTo>
                    <a:pt x="732367" y="223385"/>
                    <a:pt x="739659" y="230297"/>
                    <a:pt x="750405" y="230681"/>
                  </a:cubicBezTo>
                  <a:cubicBezTo>
                    <a:pt x="750405" y="217625"/>
                    <a:pt x="750405" y="204186"/>
                    <a:pt x="750405" y="191130"/>
                  </a:cubicBezTo>
                  <a:close/>
                  <a:moveTo>
                    <a:pt x="939606" y="231449"/>
                  </a:moveTo>
                  <a:cubicBezTo>
                    <a:pt x="951887" y="229145"/>
                    <a:pt x="958027" y="221849"/>
                    <a:pt x="957643" y="210713"/>
                  </a:cubicBezTo>
                  <a:cubicBezTo>
                    <a:pt x="957643" y="199578"/>
                    <a:pt x="951502" y="193050"/>
                    <a:pt x="939606" y="191514"/>
                  </a:cubicBezTo>
                  <a:cubicBezTo>
                    <a:pt x="939606" y="204570"/>
                    <a:pt x="939606" y="218009"/>
                    <a:pt x="939606" y="231449"/>
                  </a:cubicBezTo>
                  <a:close/>
                </a:path>
              </a:pathLst>
            </a:custGeom>
            <a:grpFill/>
            <a:ln w="3834" cap="flat">
              <a:noFill/>
              <a:prstDash val="solid"/>
              <a:miter/>
            </a:ln>
          </p:spPr>
          <p:txBody>
            <a:bodyPr rtlCol="0" anchor="ctr"/>
            <a:lstStyle/>
            <a:p>
              <a:endParaRPr lang="en-US" dirty="0"/>
            </a:p>
          </p:txBody>
        </p:sp>
        <p:sp>
          <p:nvSpPr>
            <p:cNvPr id="36" name="Freeform 290">
              <a:extLst>
                <a:ext uri="{FF2B5EF4-FFF2-40B4-BE49-F238E27FC236}">
                  <a16:creationId xmlns:a16="http://schemas.microsoft.com/office/drawing/2014/main" id="{B66DDBF8-1391-AC38-AE06-190A864AFA6F}"/>
                </a:ext>
              </a:extLst>
            </p:cNvPr>
            <p:cNvSpPr/>
            <p:nvPr userDrawn="1"/>
          </p:nvSpPr>
          <p:spPr>
            <a:xfrm>
              <a:off x="8141304" y="5055580"/>
              <a:ext cx="996567" cy="387648"/>
            </a:xfrm>
            <a:custGeom>
              <a:avLst/>
              <a:gdLst>
                <a:gd name="connsiteX0" fmla="*/ 714973 w 996567"/>
                <a:gd name="connsiteY0" fmla="*/ 124041 h 387648"/>
                <a:gd name="connsiteX1" fmla="*/ 929503 w 996567"/>
                <a:gd name="connsiteY1" fmla="*/ 124041 h 387648"/>
                <a:gd name="connsiteX2" fmla="*/ 972102 w 996567"/>
                <a:gd name="connsiteY2" fmla="*/ 136328 h 387648"/>
                <a:gd name="connsiteX3" fmla="*/ 996280 w 996567"/>
                <a:gd name="connsiteY3" fmla="*/ 182791 h 387648"/>
                <a:gd name="connsiteX4" fmla="*/ 996280 w 996567"/>
                <a:gd name="connsiteY4" fmla="*/ 273028 h 387648"/>
                <a:gd name="connsiteX5" fmla="*/ 939481 w 996567"/>
                <a:gd name="connsiteY5" fmla="*/ 330626 h 387648"/>
                <a:gd name="connsiteX6" fmla="*/ 889207 w 996567"/>
                <a:gd name="connsiteY6" fmla="*/ 331394 h 387648"/>
                <a:gd name="connsiteX7" fmla="*/ 875007 w 996567"/>
                <a:gd name="connsiteY7" fmla="*/ 339074 h 387648"/>
                <a:gd name="connsiteX8" fmla="*/ 849294 w 996567"/>
                <a:gd name="connsiteY8" fmla="*/ 377089 h 387648"/>
                <a:gd name="connsiteX9" fmla="*/ 820128 w 996567"/>
                <a:gd name="connsiteY9" fmla="*/ 377089 h 387648"/>
                <a:gd name="connsiteX10" fmla="*/ 794414 w 996567"/>
                <a:gd name="connsiteY10" fmla="*/ 339074 h 387648"/>
                <a:gd name="connsiteX11" fmla="*/ 780599 w 996567"/>
                <a:gd name="connsiteY11" fmla="*/ 331394 h 387648"/>
                <a:gd name="connsiteX12" fmla="*/ 743756 w 996567"/>
                <a:gd name="connsiteY12" fmla="*/ 331010 h 387648"/>
                <a:gd name="connsiteX13" fmla="*/ 671606 w 996567"/>
                <a:gd name="connsiteY13" fmla="*/ 269188 h 387648"/>
                <a:gd name="connsiteX14" fmla="*/ 572208 w 996567"/>
                <a:gd name="connsiteY14" fmla="*/ 275716 h 387648"/>
                <a:gd name="connsiteX15" fmla="*/ 549566 w 996567"/>
                <a:gd name="connsiteY15" fmla="*/ 288004 h 387648"/>
                <a:gd name="connsiteX16" fmla="*/ 515410 w 996567"/>
                <a:gd name="connsiteY16" fmla="*/ 340226 h 387648"/>
                <a:gd name="connsiteX17" fmla="*/ 481638 w 996567"/>
                <a:gd name="connsiteY17" fmla="*/ 340610 h 387648"/>
                <a:gd name="connsiteX18" fmla="*/ 447866 w 996567"/>
                <a:gd name="connsiteY18" fmla="*/ 289156 h 387648"/>
                <a:gd name="connsiteX19" fmla="*/ 422536 w 996567"/>
                <a:gd name="connsiteY19" fmla="*/ 275716 h 387648"/>
                <a:gd name="connsiteX20" fmla="*/ 380321 w 996567"/>
                <a:gd name="connsiteY20" fmla="*/ 275716 h 387648"/>
                <a:gd name="connsiteX21" fmla="*/ 324674 w 996567"/>
                <a:gd name="connsiteY21" fmla="*/ 271876 h 387648"/>
                <a:gd name="connsiteX22" fmla="*/ 322755 w 996567"/>
                <a:gd name="connsiteY22" fmla="*/ 284164 h 387648"/>
                <a:gd name="connsiteX23" fmla="*/ 263654 w 996567"/>
                <a:gd name="connsiteY23" fmla="*/ 331778 h 387648"/>
                <a:gd name="connsiteX24" fmla="*/ 217601 w 996567"/>
                <a:gd name="connsiteY24" fmla="*/ 331778 h 387648"/>
                <a:gd name="connsiteX25" fmla="*/ 201482 w 996567"/>
                <a:gd name="connsiteY25" fmla="*/ 340226 h 387648"/>
                <a:gd name="connsiteX26" fmla="*/ 176537 w 996567"/>
                <a:gd name="connsiteY26" fmla="*/ 377857 h 387648"/>
                <a:gd name="connsiteX27" fmla="*/ 147370 w 996567"/>
                <a:gd name="connsiteY27" fmla="*/ 377857 h 387648"/>
                <a:gd name="connsiteX28" fmla="*/ 123192 w 996567"/>
                <a:gd name="connsiteY28" fmla="*/ 340994 h 387648"/>
                <a:gd name="connsiteX29" fmla="*/ 106690 w 996567"/>
                <a:gd name="connsiteY29" fmla="*/ 331778 h 387648"/>
                <a:gd name="connsiteX30" fmla="*/ 62556 w 996567"/>
                <a:gd name="connsiteY30" fmla="*/ 331778 h 387648"/>
                <a:gd name="connsiteX31" fmla="*/ 0 w 996567"/>
                <a:gd name="connsiteY31" fmla="*/ 268804 h 387648"/>
                <a:gd name="connsiteX32" fmla="*/ 0 w 996567"/>
                <a:gd name="connsiteY32" fmla="*/ 186631 h 387648"/>
                <a:gd name="connsiteX33" fmla="*/ 61020 w 996567"/>
                <a:gd name="connsiteY33" fmla="*/ 124809 h 387648"/>
                <a:gd name="connsiteX34" fmla="*/ 276318 w 996567"/>
                <a:gd name="connsiteY34" fmla="*/ 125577 h 387648"/>
                <a:gd name="connsiteX35" fmla="*/ 280539 w 996567"/>
                <a:gd name="connsiteY35" fmla="*/ 124809 h 387648"/>
                <a:gd name="connsiteX36" fmla="*/ 280539 w 996567"/>
                <a:gd name="connsiteY36" fmla="*/ 85258 h 387648"/>
                <a:gd name="connsiteX37" fmla="*/ 365738 w 996567"/>
                <a:gd name="connsiteY37" fmla="*/ 12 h 387648"/>
                <a:gd name="connsiteX38" fmla="*/ 632461 w 996567"/>
                <a:gd name="connsiteY38" fmla="*/ 396 h 387648"/>
                <a:gd name="connsiteX39" fmla="*/ 716124 w 996567"/>
                <a:gd name="connsiteY39" fmla="*/ 84490 h 387648"/>
                <a:gd name="connsiteX40" fmla="*/ 714973 w 996567"/>
                <a:gd name="connsiteY40" fmla="*/ 124041 h 387648"/>
                <a:gd name="connsiteX41" fmla="*/ 497372 w 996567"/>
                <a:gd name="connsiteY41" fmla="*/ 329858 h 387648"/>
                <a:gd name="connsiteX42" fmla="*/ 533064 w 996567"/>
                <a:gd name="connsiteY42" fmla="*/ 275332 h 387648"/>
                <a:gd name="connsiteX43" fmla="*/ 568755 w 996567"/>
                <a:gd name="connsiteY43" fmla="*/ 256133 h 387648"/>
                <a:gd name="connsiteX44" fmla="*/ 635531 w 996567"/>
                <a:gd name="connsiteY44" fmla="*/ 256133 h 387648"/>
                <a:gd name="connsiteX45" fmla="*/ 694249 w 996567"/>
                <a:gd name="connsiteY45" fmla="*/ 196614 h 387648"/>
                <a:gd name="connsiteX46" fmla="*/ 694633 w 996567"/>
                <a:gd name="connsiteY46" fmla="*/ 84874 h 387648"/>
                <a:gd name="connsiteX47" fmla="*/ 630543 w 996567"/>
                <a:gd name="connsiteY47" fmla="*/ 20748 h 387648"/>
                <a:gd name="connsiteX48" fmla="*/ 363051 w 996567"/>
                <a:gd name="connsiteY48" fmla="*/ 20748 h 387648"/>
                <a:gd name="connsiteX49" fmla="*/ 299345 w 996567"/>
                <a:gd name="connsiteY49" fmla="*/ 84106 h 387648"/>
                <a:gd name="connsiteX50" fmla="*/ 299728 w 996567"/>
                <a:gd name="connsiteY50" fmla="*/ 194695 h 387648"/>
                <a:gd name="connsiteX51" fmla="*/ 361516 w 996567"/>
                <a:gd name="connsiteY51" fmla="*/ 256133 h 387648"/>
                <a:gd name="connsiteX52" fmla="*/ 422920 w 996567"/>
                <a:gd name="connsiteY52" fmla="*/ 256133 h 387648"/>
                <a:gd name="connsiteX53" fmla="*/ 462065 w 996567"/>
                <a:gd name="connsiteY53" fmla="*/ 277252 h 387648"/>
                <a:gd name="connsiteX54" fmla="*/ 497372 w 996567"/>
                <a:gd name="connsiteY54" fmla="*/ 329858 h 387648"/>
                <a:gd name="connsiteX55" fmla="*/ 833943 w 996567"/>
                <a:gd name="connsiteY55" fmla="*/ 362881 h 387648"/>
                <a:gd name="connsiteX56" fmla="*/ 857354 w 996567"/>
                <a:gd name="connsiteY56" fmla="*/ 327554 h 387648"/>
                <a:gd name="connsiteX57" fmla="*/ 886520 w 996567"/>
                <a:gd name="connsiteY57" fmla="*/ 311811 h 387648"/>
                <a:gd name="connsiteX58" fmla="*/ 933725 w 996567"/>
                <a:gd name="connsiteY58" fmla="*/ 311811 h 387648"/>
                <a:gd name="connsiteX59" fmla="*/ 975940 w 996567"/>
                <a:gd name="connsiteY59" fmla="*/ 268804 h 387648"/>
                <a:gd name="connsiteX60" fmla="*/ 975940 w 996567"/>
                <a:gd name="connsiteY60" fmla="*/ 188935 h 387648"/>
                <a:gd name="connsiteX61" fmla="*/ 930654 w 996567"/>
                <a:gd name="connsiteY61" fmla="*/ 144008 h 387648"/>
                <a:gd name="connsiteX62" fmla="*/ 738000 w 996567"/>
                <a:gd name="connsiteY62" fmla="*/ 144008 h 387648"/>
                <a:gd name="connsiteX63" fmla="*/ 725718 w 996567"/>
                <a:gd name="connsiteY63" fmla="*/ 144776 h 387648"/>
                <a:gd name="connsiteX64" fmla="*/ 715740 w 996567"/>
                <a:gd name="connsiteY64" fmla="*/ 156680 h 387648"/>
                <a:gd name="connsiteX65" fmla="*/ 715740 w 996567"/>
                <a:gd name="connsiteY65" fmla="*/ 201606 h 387648"/>
                <a:gd name="connsiteX66" fmla="*/ 697703 w 996567"/>
                <a:gd name="connsiteY66" fmla="*/ 248453 h 387648"/>
                <a:gd name="connsiteX67" fmla="*/ 693482 w 996567"/>
                <a:gd name="connsiteY67" fmla="*/ 254980 h 387648"/>
                <a:gd name="connsiteX68" fmla="*/ 737232 w 996567"/>
                <a:gd name="connsiteY68" fmla="*/ 311427 h 387648"/>
                <a:gd name="connsiteX69" fmla="*/ 782517 w 996567"/>
                <a:gd name="connsiteY69" fmla="*/ 311427 h 387648"/>
                <a:gd name="connsiteX70" fmla="*/ 812068 w 996567"/>
                <a:gd name="connsiteY70" fmla="*/ 327554 h 387648"/>
                <a:gd name="connsiteX71" fmla="*/ 833943 w 996567"/>
                <a:gd name="connsiteY71" fmla="*/ 362881 h 387648"/>
                <a:gd name="connsiteX72" fmla="*/ 160802 w 996567"/>
                <a:gd name="connsiteY72" fmla="*/ 362497 h 387648"/>
                <a:gd name="connsiteX73" fmla="*/ 177688 w 996567"/>
                <a:gd name="connsiteY73" fmla="*/ 336386 h 387648"/>
                <a:gd name="connsiteX74" fmla="*/ 224125 w 996567"/>
                <a:gd name="connsiteY74" fmla="*/ 311043 h 387648"/>
                <a:gd name="connsiteX75" fmla="*/ 270945 w 996567"/>
                <a:gd name="connsiteY75" fmla="*/ 309507 h 387648"/>
                <a:gd name="connsiteX76" fmla="*/ 294739 w 996567"/>
                <a:gd name="connsiteY76" fmla="*/ 245381 h 387648"/>
                <a:gd name="connsiteX77" fmla="*/ 281691 w 996567"/>
                <a:gd name="connsiteY77" fmla="*/ 218118 h 387648"/>
                <a:gd name="connsiteX78" fmla="*/ 278237 w 996567"/>
                <a:gd name="connsiteY78" fmla="*/ 161287 h 387648"/>
                <a:gd name="connsiteX79" fmla="*/ 261351 w 996567"/>
                <a:gd name="connsiteY79" fmla="*/ 144392 h 387648"/>
                <a:gd name="connsiteX80" fmla="*/ 59485 w 996567"/>
                <a:gd name="connsiteY80" fmla="*/ 144392 h 387648"/>
                <a:gd name="connsiteX81" fmla="*/ 18805 w 996567"/>
                <a:gd name="connsiteY81" fmla="*/ 186631 h 387648"/>
                <a:gd name="connsiteX82" fmla="*/ 18805 w 996567"/>
                <a:gd name="connsiteY82" fmla="*/ 268804 h 387648"/>
                <a:gd name="connsiteX83" fmla="*/ 61404 w 996567"/>
                <a:gd name="connsiteY83" fmla="*/ 311811 h 387648"/>
                <a:gd name="connsiteX84" fmla="*/ 109376 w 996567"/>
                <a:gd name="connsiteY84" fmla="*/ 311811 h 387648"/>
                <a:gd name="connsiteX85" fmla="*/ 135856 w 996567"/>
                <a:gd name="connsiteY85" fmla="*/ 326018 h 387648"/>
                <a:gd name="connsiteX86" fmla="*/ 160802 w 996567"/>
                <a:gd name="connsiteY86" fmla="*/ 362497 h 38764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Lst>
              <a:rect l="l" t="t" r="r" b="b"/>
              <a:pathLst>
                <a:path w="996567" h="387648">
                  <a:moveTo>
                    <a:pt x="714973" y="124041"/>
                  </a:moveTo>
                  <a:cubicBezTo>
                    <a:pt x="787122" y="124041"/>
                    <a:pt x="858121" y="124041"/>
                    <a:pt x="929503" y="124041"/>
                  </a:cubicBezTo>
                  <a:cubicBezTo>
                    <a:pt x="944854" y="124041"/>
                    <a:pt x="959438" y="126729"/>
                    <a:pt x="972102" y="136328"/>
                  </a:cubicBezTo>
                  <a:cubicBezTo>
                    <a:pt x="987453" y="148232"/>
                    <a:pt x="995896" y="163591"/>
                    <a:pt x="996280" y="182791"/>
                  </a:cubicBezTo>
                  <a:cubicBezTo>
                    <a:pt x="996664" y="212742"/>
                    <a:pt x="996664" y="243077"/>
                    <a:pt x="996280" y="273028"/>
                  </a:cubicBezTo>
                  <a:cubicBezTo>
                    <a:pt x="995896" y="304515"/>
                    <a:pt x="970951" y="329474"/>
                    <a:pt x="939481" y="330626"/>
                  </a:cubicBezTo>
                  <a:cubicBezTo>
                    <a:pt x="922595" y="331394"/>
                    <a:pt x="906093" y="330242"/>
                    <a:pt x="889207" y="331394"/>
                  </a:cubicBezTo>
                  <a:cubicBezTo>
                    <a:pt x="884218" y="331778"/>
                    <a:pt x="878077" y="334850"/>
                    <a:pt x="875007" y="339074"/>
                  </a:cubicBezTo>
                  <a:cubicBezTo>
                    <a:pt x="865796" y="351362"/>
                    <a:pt x="857737" y="364417"/>
                    <a:pt x="849294" y="377089"/>
                  </a:cubicBezTo>
                  <a:cubicBezTo>
                    <a:pt x="840467" y="390144"/>
                    <a:pt x="828954" y="390144"/>
                    <a:pt x="820128" y="377089"/>
                  </a:cubicBezTo>
                  <a:cubicBezTo>
                    <a:pt x="811301" y="364417"/>
                    <a:pt x="803625" y="350978"/>
                    <a:pt x="794414" y="339074"/>
                  </a:cubicBezTo>
                  <a:cubicBezTo>
                    <a:pt x="791344" y="335234"/>
                    <a:pt x="785588" y="331778"/>
                    <a:pt x="780599" y="331394"/>
                  </a:cubicBezTo>
                  <a:cubicBezTo>
                    <a:pt x="768318" y="330242"/>
                    <a:pt x="756037" y="330242"/>
                    <a:pt x="743756" y="331010"/>
                  </a:cubicBezTo>
                  <a:cubicBezTo>
                    <a:pt x="703844" y="334082"/>
                    <a:pt x="673909" y="310275"/>
                    <a:pt x="671606" y="269188"/>
                  </a:cubicBezTo>
                  <a:cubicBezTo>
                    <a:pt x="638985" y="280708"/>
                    <a:pt x="605214" y="274564"/>
                    <a:pt x="572208" y="275716"/>
                  </a:cubicBezTo>
                  <a:cubicBezTo>
                    <a:pt x="561847" y="276100"/>
                    <a:pt x="554939" y="279172"/>
                    <a:pt x="549566" y="288004"/>
                  </a:cubicBezTo>
                  <a:cubicBezTo>
                    <a:pt x="538820" y="305667"/>
                    <a:pt x="526923" y="322946"/>
                    <a:pt x="515410" y="340226"/>
                  </a:cubicBezTo>
                  <a:cubicBezTo>
                    <a:pt x="505048" y="355970"/>
                    <a:pt x="492000" y="355970"/>
                    <a:pt x="481638" y="340610"/>
                  </a:cubicBezTo>
                  <a:cubicBezTo>
                    <a:pt x="470124" y="323714"/>
                    <a:pt x="458611" y="306819"/>
                    <a:pt x="447866" y="289156"/>
                  </a:cubicBezTo>
                  <a:cubicBezTo>
                    <a:pt x="441725" y="279172"/>
                    <a:pt x="434049" y="275332"/>
                    <a:pt x="422536" y="275716"/>
                  </a:cubicBezTo>
                  <a:cubicBezTo>
                    <a:pt x="408720" y="276484"/>
                    <a:pt x="394521" y="276484"/>
                    <a:pt x="380321" y="275716"/>
                  </a:cubicBezTo>
                  <a:cubicBezTo>
                    <a:pt x="361900" y="274948"/>
                    <a:pt x="343862" y="273412"/>
                    <a:pt x="324674" y="271876"/>
                  </a:cubicBezTo>
                  <a:cubicBezTo>
                    <a:pt x="324290" y="274180"/>
                    <a:pt x="323906" y="279172"/>
                    <a:pt x="322755" y="284164"/>
                  </a:cubicBezTo>
                  <a:cubicBezTo>
                    <a:pt x="316231" y="312195"/>
                    <a:pt x="292821" y="331010"/>
                    <a:pt x="263654" y="331778"/>
                  </a:cubicBezTo>
                  <a:cubicBezTo>
                    <a:pt x="248303" y="332162"/>
                    <a:pt x="232952" y="332162"/>
                    <a:pt x="217601" y="331778"/>
                  </a:cubicBezTo>
                  <a:cubicBezTo>
                    <a:pt x="210309" y="331394"/>
                    <a:pt x="205320" y="333698"/>
                    <a:pt x="201482" y="340226"/>
                  </a:cubicBezTo>
                  <a:cubicBezTo>
                    <a:pt x="193423" y="352897"/>
                    <a:pt x="184980" y="365569"/>
                    <a:pt x="176537" y="377857"/>
                  </a:cubicBezTo>
                  <a:cubicBezTo>
                    <a:pt x="167710" y="390912"/>
                    <a:pt x="156196" y="390912"/>
                    <a:pt x="147370" y="377857"/>
                  </a:cubicBezTo>
                  <a:cubicBezTo>
                    <a:pt x="138927" y="365569"/>
                    <a:pt x="130867" y="353666"/>
                    <a:pt x="123192" y="340994"/>
                  </a:cubicBezTo>
                  <a:cubicBezTo>
                    <a:pt x="119354" y="334466"/>
                    <a:pt x="114365" y="331394"/>
                    <a:pt x="106690" y="331778"/>
                  </a:cubicBezTo>
                  <a:cubicBezTo>
                    <a:pt x="92106" y="332546"/>
                    <a:pt x="77139" y="332162"/>
                    <a:pt x="62556" y="331778"/>
                  </a:cubicBezTo>
                  <a:cubicBezTo>
                    <a:pt x="25713" y="331394"/>
                    <a:pt x="384" y="305283"/>
                    <a:pt x="0" y="268804"/>
                  </a:cubicBezTo>
                  <a:cubicBezTo>
                    <a:pt x="0" y="241541"/>
                    <a:pt x="0" y="213894"/>
                    <a:pt x="0" y="186631"/>
                  </a:cubicBezTo>
                  <a:cubicBezTo>
                    <a:pt x="0" y="150536"/>
                    <a:pt x="24945" y="124809"/>
                    <a:pt x="61020" y="124809"/>
                  </a:cubicBezTo>
                  <a:cubicBezTo>
                    <a:pt x="132786" y="124809"/>
                    <a:pt x="204552" y="125192"/>
                    <a:pt x="276318" y="125577"/>
                  </a:cubicBezTo>
                  <a:cubicBezTo>
                    <a:pt x="277470" y="125577"/>
                    <a:pt x="278237" y="125192"/>
                    <a:pt x="280539" y="124809"/>
                  </a:cubicBezTo>
                  <a:cubicBezTo>
                    <a:pt x="280539" y="111753"/>
                    <a:pt x="281307" y="98313"/>
                    <a:pt x="280539" y="85258"/>
                  </a:cubicBezTo>
                  <a:cubicBezTo>
                    <a:pt x="277853" y="34187"/>
                    <a:pt x="318533" y="-756"/>
                    <a:pt x="365738" y="12"/>
                  </a:cubicBezTo>
                  <a:cubicBezTo>
                    <a:pt x="454773" y="1548"/>
                    <a:pt x="543425" y="396"/>
                    <a:pt x="632461" y="396"/>
                  </a:cubicBezTo>
                  <a:cubicBezTo>
                    <a:pt x="683887" y="396"/>
                    <a:pt x="716124" y="32651"/>
                    <a:pt x="716124" y="84490"/>
                  </a:cubicBezTo>
                  <a:cubicBezTo>
                    <a:pt x="714973" y="97929"/>
                    <a:pt x="714973" y="111369"/>
                    <a:pt x="714973" y="124041"/>
                  </a:cubicBezTo>
                  <a:close/>
                  <a:moveTo>
                    <a:pt x="497372" y="329858"/>
                  </a:moveTo>
                  <a:cubicBezTo>
                    <a:pt x="510037" y="310659"/>
                    <a:pt x="521934" y="293379"/>
                    <a:pt x="533064" y="275332"/>
                  </a:cubicBezTo>
                  <a:cubicBezTo>
                    <a:pt x="541506" y="261892"/>
                    <a:pt x="553020" y="255749"/>
                    <a:pt x="568755" y="256133"/>
                  </a:cubicBezTo>
                  <a:cubicBezTo>
                    <a:pt x="591014" y="256517"/>
                    <a:pt x="613273" y="256517"/>
                    <a:pt x="635531" y="256133"/>
                  </a:cubicBezTo>
                  <a:cubicBezTo>
                    <a:pt x="669687" y="255749"/>
                    <a:pt x="693865" y="230405"/>
                    <a:pt x="694249" y="196614"/>
                  </a:cubicBezTo>
                  <a:cubicBezTo>
                    <a:pt x="694249" y="159368"/>
                    <a:pt x="694633" y="122121"/>
                    <a:pt x="694633" y="84874"/>
                  </a:cubicBezTo>
                  <a:cubicBezTo>
                    <a:pt x="694633" y="43787"/>
                    <a:pt x="671606" y="20748"/>
                    <a:pt x="630543" y="20748"/>
                  </a:cubicBezTo>
                  <a:cubicBezTo>
                    <a:pt x="541506" y="20748"/>
                    <a:pt x="452087" y="20748"/>
                    <a:pt x="363051" y="20748"/>
                  </a:cubicBezTo>
                  <a:cubicBezTo>
                    <a:pt x="322755" y="20748"/>
                    <a:pt x="299345" y="43787"/>
                    <a:pt x="299345" y="84106"/>
                  </a:cubicBezTo>
                  <a:cubicBezTo>
                    <a:pt x="299345" y="120969"/>
                    <a:pt x="299728" y="157831"/>
                    <a:pt x="299728" y="194695"/>
                  </a:cubicBezTo>
                  <a:cubicBezTo>
                    <a:pt x="300112" y="231941"/>
                    <a:pt x="323906" y="255749"/>
                    <a:pt x="361516" y="256133"/>
                  </a:cubicBezTo>
                  <a:cubicBezTo>
                    <a:pt x="381856" y="256133"/>
                    <a:pt x="402580" y="256517"/>
                    <a:pt x="422920" y="256133"/>
                  </a:cubicBezTo>
                  <a:cubicBezTo>
                    <a:pt x="440574" y="255365"/>
                    <a:pt x="452855" y="262276"/>
                    <a:pt x="462065" y="277252"/>
                  </a:cubicBezTo>
                  <a:cubicBezTo>
                    <a:pt x="473578" y="294147"/>
                    <a:pt x="485092" y="311043"/>
                    <a:pt x="497372" y="329858"/>
                  </a:cubicBezTo>
                  <a:close/>
                  <a:moveTo>
                    <a:pt x="833943" y="362881"/>
                  </a:moveTo>
                  <a:cubicBezTo>
                    <a:pt x="842386" y="350210"/>
                    <a:pt x="850062" y="338690"/>
                    <a:pt x="857354" y="327554"/>
                  </a:cubicBezTo>
                  <a:cubicBezTo>
                    <a:pt x="864262" y="316803"/>
                    <a:pt x="873472" y="311427"/>
                    <a:pt x="886520" y="311811"/>
                  </a:cubicBezTo>
                  <a:cubicBezTo>
                    <a:pt x="902255" y="312195"/>
                    <a:pt x="917990" y="312195"/>
                    <a:pt x="933725" y="311811"/>
                  </a:cubicBezTo>
                  <a:cubicBezTo>
                    <a:pt x="959054" y="311427"/>
                    <a:pt x="975556" y="294531"/>
                    <a:pt x="975940" y="268804"/>
                  </a:cubicBezTo>
                  <a:cubicBezTo>
                    <a:pt x="975940" y="242309"/>
                    <a:pt x="975940" y="215430"/>
                    <a:pt x="975940" y="188935"/>
                  </a:cubicBezTo>
                  <a:cubicBezTo>
                    <a:pt x="975940" y="160136"/>
                    <a:pt x="959821" y="144392"/>
                    <a:pt x="930654" y="144008"/>
                  </a:cubicBezTo>
                  <a:cubicBezTo>
                    <a:pt x="866564" y="144008"/>
                    <a:pt x="802090" y="144008"/>
                    <a:pt x="738000" y="144008"/>
                  </a:cubicBezTo>
                  <a:cubicBezTo>
                    <a:pt x="733778" y="144008"/>
                    <a:pt x="729940" y="144776"/>
                    <a:pt x="725718" y="144776"/>
                  </a:cubicBezTo>
                  <a:cubicBezTo>
                    <a:pt x="718427" y="145160"/>
                    <a:pt x="715357" y="149000"/>
                    <a:pt x="715740" y="156680"/>
                  </a:cubicBezTo>
                  <a:cubicBezTo>
                    <a:pt x="716124" y="171655"/>
                    <a:pt x="715740" y="186631"/>
                    <a:pt x="715740" y="201606"/>
                  </a:cubicBezTo>
                  <a:cubicBezTo>
                    <a:pt x="715357" y="219270"/>
                    <a:pt x="708449" y="234629"/>
                    <a:pt x="697703" y="248453"/>
                  </a:cubicBezTo>
                  <a:cubicBezTo>
                    <a:pt x="696168" y="250373"/>
                    <a:pt x="693482" y="252677"/>
                    <a:pt x="693482" y="254980"/>
                  </a:cubicBezTo>
                  <a:cubicBezTo>
                    <a:pt x="689644" y="286468"/>
                    <a:pt x="702308" y="311043"/>
                    <a:pt x="737232" y="311427"/>
                  </a:cubicBezTo>
                  <a:cubicBezTo>
                    <a:pt x="752199" y="311427"/>
                    <a:pt x="767166" y="311811"/>
                    <a:pt x="782517" y="311427"/>
                  </a:cubicBezTo>
                  <a:cubicBezTo>
                    <a:pt x="795950" y="311043"/>
                    <a:pt x="805160" y="316419"/>
                    <a:pt x="812068" y="327554"/>
                  </a:cubicBezTo>
                  <a:cubicBezTo>
                    <a:pt x="817824" y="339074"/>
                    <a:pt x="825500" y="350210"/>
                    <a:pt x="833943" y="362881"/>
                  </a:cubicBezTo>
                  <a:close/>
                  <a:moveTo>
                    <a:pt x="160802" y="362497"/>
                  </a:moveTo>
                  <a:cubicBezTo>
                    <a:pt x="167326" y="352897"/>
                    <a:pt x="173466" y="345218"/>
                    <a:pt x="177688" y="336386"/>
                  </a:cubicBezTo>
                  <a:cubicBezTo>
                    <a:pt x="187666" y="316803"/>
                    <a:pt x="202250" y="309123"/>
                    <a:pt x="224125" y="311043"/>
                  </a:cubicBezTo>
                  <a:cubicBezTo>
                    <a:pt x="239476" y="312195"/>
                    <a:pt x="255594" y="312195"/>
                    <a:pt x="270945" y="309507"/>
                  </a:cubicBezTo>
                  <a:cubicBezTo>
                    <a:pt x="299728" y="304131"/>
                    <a:pt x="311626" y="268804"/>
                    <a:pt x="294739" y="245381"/>
                  </a:cubicBezTo>
                  <a:cubicBezTo>
                    <a:pt x="288983" y="237317"/>
                    <a:pt x="283226" y="227717"/>
                    <a:pt x="281691" y="218118"/>
                  </a:cubicBezTo>
                  <a:cubicBezTo>
                    <a:pt x="279005" y="199302"/>
                    <a:pt x="279005" y="180103"/>
                    <a:pt x="278237" y="161287"/>
                  </a:cubicBezTo>
                  <a:cubicBezTo>
                    <a:pt x="277853" y="146312"/>
                    <a:pt x="276702" y="144392"/>
                    <a:pt x="261351" y="144392"/>
                  </a:cubicBezTo>
                  <a:cubicBezTo>
                    <a:pt x="194190" y="144008"/>
                    <a:pt x="126646" y="144008"/>
                    <a:pt x="59485" y="144392"/>
                  </a:cubicBezTo>
                  <a:cubicBezTo>
                    <a:pt x="34924" y="144392"/>
                    <a:pt x="18805" y="162056"/>
                    <a:pt x="18805" y="186631"/>
                  </a:cubicBezTo>
                  <a:cubicBezTo>
                    <a:pt x="18805" y="213894"/>
                    <a:pt x="18805" y="241157"/>
                    <a:pt x="18805" y="268804"/>
                  </a:cubicBezTo>
                  <a:cubicBezTo>
                    <a:pt x="18805" y="295299"/>
                    <a:pt x="34924" y="311811"/>
                    <a:pt x="61404" y="311811"/>
                  </a:cubicBezTo>
                  <a:cubicBezTo>
                    <a:pt x="77523" y="311811"/>
                    <a:pt x="93641" y="312195"/>
                    <a:pt x="109376" y="311811"/>
                  </a:cubicBezTo>
                  <a:cubicBezTo>
                    <a:pt x="121273" y="311427"/>
                    <a:pt x="129716" y="316419"/>
                    <a:pt x="135856" y="326018"/>
                  </a:cubicBezTo>
                  <a:cubicBezTo>
                    <a:pt x="144300" y="337538"/>
                    <a:pt x="151975" y="349058"/>
                    <a:pt x="160802" y="362497"/>
                  </a:cubicBezTo>
                  <a:close/>
                </a:path>
              </a:pathLst>
            </a:custGeom>
            <a:grpFill/>
            <a:ln w="3834" cap="flat">
              <a:noFill/>
              <a:prstDash val="solid"/>
              <a:miter/>
            </a:ln>
          </p:spPr>
          <p:txBody>
            <a:bodyPr rtlCol="0" anchor="ctr"/>
            <a:lstStyle/>
            <a:p>
              <a:endParaRPr lang="en-US"/>
            </a:p>
          </p:txBody>
        </p:sp>
        <p:sp>
          <p:nvSpPr>
            <p:cNvPr id="37" name="Freeform 291">
              <a:extLst>
                <a:ext uri="{FF2B5EF4-FFF2-40B4-BE49-F238E27FC236}">
                  <a16:creationId xmlns:a16="http://schemas.microsoft.com/office/drawing/2014/main" id="{AF87926E-E151-21D6-88F0-B88ACB9990CF}"/>
                </a:ext>
              </a:extLst>
            </p:cNvPr>
            <p:cNvSpPr/>
            <p:nvPr userDrawn="1"/>
          </p:nvSpPr>
          <p:spPr>
            <a:xfrm>
              <a:off x="8628698" y="5920718"/>
              <a:ext cx="24178" cy="18453"/>
            </a:xfrm>
            <a:custGeom>
              <a:avLst/>
              <a:gdLst>
                <a:gd name="connsiteX0" fmla="*/ 24178 w 24178"/>
                <a:gd name="connsiteY0" fmla="*/ 9600 h 18453"/>
                <a:gd name="connsiteX1" fmla="*/ 9594 w 24178"/>
                <a:gd name="connsiteY1" fmla="*/ 18431 h 18453"/>
                <a:gd name="connsiteX2" fmla="*/ 0 w 24178"/>
                <a:gd name="connsiteY2" fmla="*/ 8832 h 18453"/>
                <a:gd name="connsiteX3" fmla="*/ 9978 w 24178"/>
                <a:gd name="connsiteY3" fmla="*/ 0 h 18453"/>
                <a:gd name="connsiteX4" fmla="*/ 24178 w 24178"/>
                <a:gd name="connsiteY4" fmla="*/ 9600 h 1845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4178" h="18453">
                  <a:moveTo>
                    <a:pt x="24178" y="9600"/>
                  </a:moveTo>
                  <a:cubicBezTo>
                    <a:pt x="17270" y="14208"/>
                    <a:pt x="13048" y="18816"/>
                    <a:pt x="9594" y="18431"/>
                  </a:cubicBezTo>
                  <a:cubicBezTo>
                    <a:pt x="6140" y="18047"/>
                    <a:pt x="3070" y="12288"/>
                    <a:pt x="0" y="8832"/>
                  </a:cubicBezTo>
                  <a:cubicBezTo>
                    <a:pt x="3454" y="5760"/>
                    <a:pt x="6524" y="384"/>
                    <a:pt x="9978" y="0"/>
                  </a:cubicBezTo>
                  <a:cubicBezTo>
                    <a:pt x="13816" y="0"/>
                    <a:pt x="17654" y="4992"/>
                    <a:pt x="24178" y="9600"/>
                  </a:cubicBezTo>
                  <a:close/>
                </a:path>
              </a:pathLst>
            </a:custGeom>
            <a:grpFill/>
            <a:ln w="3834" cap="flat">
              <a:noFill/>
              <a:prstDash val="solid"/>
              <a:miter/>
            </a:ln>
          </p:spPr>
          <p:txBody>
            <a:bodyPr rtlCol="0" anchor="ctr"/>
            <a:lstStyle/>
            <a:p>
              <a:endParaRPr lang="en-US"/>
            </a:p>
          </p:txBody>
        </p:sp>
        <p:sp>
          <p:nvSpPr>
            <p:cNvPr id="38" name="Freeform 292">
              <a:extLst>
                <a:ext uri="{FF2B5EF4-FFF2-40B4-BE49-F238E27FC236}">
                  <a16:creationId xmlns:a16="http://schemas.microsoft.com/office/drawing/2014/main" id="{9E80AF99-1D79-9868-E290-9137D922F664}"/>
                </a:ext>
              </a:extLst>
            </p:cNvPr>
            <p:cNvSpPr/>
            <p:nvPr userDrawn="1"/>
          </p:nvSpPr>
          <p:spPr>
            <a:xfrm>
              <a:off x="8629445" y="5866191"/>
              <a:ext cx="18521" cy="19967"/>
            </a:xfrm>
            <a:custGeom>
              <a:avLst/>
              <a:gdLst>
                <a:gd name="connsiteX0" fmla="*/ 11534 w 18521"/>
                <a:gd name="connsiteY0" fmla="*/ 384 h 19967"/>
                <a:gd name="connsiteX1" fmla="*/ 18442 w 18521"/>
                <a:gd name="connsiteY1" fmla="*/ 11136 h 19967"/>
                <a:gd name="connsiteX2" fmla="*/ 8848 w 18521"/>
                <a:gd name="connsiteY2" fmla="*/ 19967 h 19967"/>
                <a:gd name="connsiteX3" fmla="*/ 21 w 18521"/>
                <a:gd name="connsiteY3" fmla="*/ 10752 h 19967"/>
                <a:gd name="connsiteX4" fmla="*/ 6929 w 18521"/>
                <a:gd name="connsiteY4" fmla="*/ 0 h 19967"/>
                <a:gd name="connsiteX5" fmla="*/ 11534 w 18521"/>
                <a:gd name="connsiteY5" fmla="*/ 384 h 1996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8521" h="19967">
                  <a:moveTo>
                    <a:pt x="11534" y="384"/>
                  </a:moveTo>
                  <a:cubicBezTo>
                    <a:pt x="14220" y="4224"/>
                    <a:pt x="19210" y="8064"/>
                    <a:pt x="18442" y="11136"/>
                  </a:cubicBezTo>
                  <a:cubicBezTo>
                    <a:pt x="17675" y="14592"/>
                    <a:pt x="12302" y="19967"/>
                    <a:pt x="8848" y="19967"/>
                  </a:cubicBezTo>
                  <a:cubicBezTo>
                    <a:pt x="5778" y="19967"/>
                    <a:pt x="405" y="14208"/>
                    <a:pt x="21" y="10752"/>
                  </a:cubicBezTo>
                  <a:cubicBezTo>
                    <a:pt x="-363" y="7680"/>
                    <a:pt x="4626" y="3840"/>
                    <a:pt x="6929" y="0"/>
                  </a:cubicBezTo>
                  <a:cubicBezTo>
                    <a:pt x="8464" y="0"/>
                    <a:pt x="9999" y="384"/>
                    <a:pt x="11534" y="384"/>
                  </a:cubicBezTo>
                  <a:close/>
                </a:path>
              </a:pathLst>
            </a:custGeom>
            <a:grpFill/>
            <a:ln w="3834" cap="flat">
              <a:noFill/>
              <a:prstDash val="solid"/>
              <a:miter/>
            </a:ln>
          </p:spPr>
          <p:txBody>
            <a:bodyPr rtlCol="0" anchor="ctr"/>
            <a:lstStyle/>
            <a:p>
              <a:endParaRPr lang="en-US"/>
            </a:p>
          </p:txBody>
        </p:sp>
        <p:sp>
          <p:nvSpPr>
            <p:cNvPr id="39" name="Freeform 293">
              <a:extLst>
                <a:ext uri="{FF2B5EF4-FFF2-40B4-BE49-F238E27FC236}">
                  <a16:creationId xmlns:a16="http://schemas.microsoft.com/office/drawing/2014/main" id="{C088E7E2-2CC8-B814-7979-D9FE57F6E19A}"/>
                </a:ext>
              </a:extLst>
            </p:cNvPr>
            <p:cNvSpPr/>
            <p:nvPr userDrawn="1"/>
          </p:nvSpPr>
          <p:spPr>
            <a:xfrm>
              <a:off x="8629444" y="5974457"/>
              <a:ext cx="18463" cy="20370"/>
            </a:xfrm>
            <a:custGeom>
              <a:avLst/>
              <a:gdLst>
                <a:gd name="connsiteX0" fmla="*/ 6547 w 18463"/>
                <a:gd name="connsiteY0" fmla="*/ 19603 h 20370"/>
                <a:gd name="connsiteX1" fmla="*/ 23 w 18463"/>
                <a:gd name="connsiteY1" fmla="*/ 8467 h 20370"/>
                <a:gd name="connsiteX2" fmla="*/ 9617 w 18463"/>
                <a:gd name="connsiteY2" fmla="*/ 19 h 20370"/>
                <a:gd name="connsiteX3" fmla="*/ 18444 w 18463"/>
                <a:gd name="connsiteY3" fmla="*/ 9619 h 20370"/>
                <a:gd name="connsiteX4" fmla="*/ 10768 w 18463"/>
                <a:gd name="connsiteY4" fmla="*/ 20371 h 20370"/>
                <a:gd name="connsiteX5" fmla="*/ 6547 w 18463"/>
                <a:gd name="connsiteY5" fmla="*/ 19603 h 2037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8463" h="20370">
                  <a:moveTo>
                    <a:pt x="6547" y="19603"/>
                  </a:moveTo>
                  <a:cubicBezTo>
                    <a:pt x="4244" y="15763"/>
                    <a:pt x="-362" y="11539"/>
                    <a:pt x="23" y="8467"/>
                  </a:cubicBezTo>
                  <a:cubicBezTo>
                    <a:pt x="790" y="5011"/>
                    <a:pt x="6547" y="-364"/>
                    <a:pt x="9617" y="19"/>
                  </a:cubicBezTo>
                  <a:cubicBezTo>
                    <a:pt x="13071" y="403"/>
                    <a:pt x="18060" y="5779"/>
                    <a:pt x="18444" y="9619"/>
                  </a:cubicBezTo>
                  <a:cubicBezTo>
                    <a:pt x="18827" y="12691"/>
                    <a:pt x="13455" y="16531"/>
                    <a:pt x="10768" y="20371"/>
                  </a:cubicBezTo>
                  <a:cubicBezTo>
                    <a:pt x="9617" y="19603"/>
                    <a:pt x="8082" y="19603"/>
                    <a:pt x="6547" y="19603"/>
                  </a:cubicBezTo>
                  <a:close/>
                </a:path>
              </a:pathLst>
            </a:custGeom>
            <a:grpFill/>
            <a:ln w="3834" cap="flat">
              <a:noFill/>
              <a:prstDash val="solid"/>
              <a:miter/>
            </a:ln>
          </p:spPr>
          <p:txBody>
            <a:bodyPr rtlCol="0" anchor="ctr"/>
            <a:lstStyle/>
            <a:p>
              <a:endParaRPr lang="en-US"/>
            </a:p>
          </p:txBody>
        </p:sp>
        <p:sp>
          <p:nvSpPr>
            <p:cNvPr id="40" name="Freeform 294">
              <a:extLst>
                <a:ext uri="{FF2B5EF4-FFF2-40B4-BE49-F238E27FC236}">
                  <a16:creationId xmlns:a16="http://schemas.microsoft.com/office/drawing/2014/main" id="{67D83875-4C62-6BA8-D13B-7C624CECD7ED}"/>
                </a:ext>
              </a:extLst>
            </p:cNvPr>
            <p:cNvSpPr/>
            <p:nvPr userDrawn="1"/>
          </p:nvSpPr>
          <p:spPr>
            <a:xfrm>
              <a:off x="8629444" y="6027447"/>
              <a:ext cx="18462" cy="22290"/>
            </a:xfrm>
            <a:custGeom>
              <a:avLst/>
              <a:gdLst>
                <a:gd name="connsiteX0" fmla="*/ 8465 w 18462"/>
                <a:gd name="connsiteY0" fmla="*/ 22291 h 22290"/>
                <a:gd name="connsiteX1" fmla="*/ 22 w 18462"/>
                <a:gd name="connsiteY1" fmla="*/ 8467 h 22290"/>
                <a:gd name="connsiteX2" fmla="*/ 9233 w 18462"/>
                <a:gd name="connsiteY2" fmla="*/ 19 h 22290"/>
                <a:gd name="connsiteX3" fmla="*/ 18443 w 18462"/>
                <a:gd name="connsiteY3" fmla="*/ 8851 h 22290"/>
                <a:gd name="connsiteX4" fmla="*/ 8465 w 18462"/>
                <a:gd name="connsiteY4" fmla="*/ 22291 h 2229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8462" h="22290">
                  <a:moveTo>
                    <a:pt x="8465" y="22291"/>
                  </a:moveTo>
                  <a:cubicBezTo>
                    <a:pt x="4244" y="15763"/>
                    <a:pt x="-362" y="11539"/>
                    <a:pt x="22" y="8467"/>
                  </a:cubicBezTo>
                  <a:cubicBezTo>
                    <a:pt x="790" y="5011"/>
                    <a:pt x="6163" y="-364"/>
                    <a:pt x="9233" y="19"/>
                  </a:cubicBezTo>
                  <a:cubicBezTo>
                    <a:pt x="12687" y="404"/>
                    <a:pt x="18060" y="5395"/>
                    <a:pt x="18443" y="8851"/>
                  </a:cubicBezTo>
                  <a:cubicBezTo>
                    <a:pt x="18827" y="11923"/>
                    <a:pt x="13455" y="15763"/>
                    <a:pt x="8465" y="22291"/>
                  </a:cubicBezTo>
                  <a:close/>
                </a:path>
              </a:pathLst>
            </a:custGeom>
            <a:grpFill/>
            <a:ln w="3834" cap="flat">
              <a:noFill/>
              <a:prstDash val="solid"/>
              <a:miter/>
            </a:ln>
          </p:spPr>
          <p:txBody>
            <a:bodyPr rtlCol="0" anchor="ctr"/>
            <a:lstStyle/>
            <a:p>
              <a:endParaRPr lang="en-US"/>
            </a:p>
          </p:txBody>
        </p:sp>
        <p:sp>
          <p:nvSpPr>
            <p:cNvPr id="41" name="Freeform 295">
              <a:extLst>
                <a:ext uri="{FF2B5EF4-FFF2-40B4-BE49-F238E27FC236}">
                  <a16:creationId xmlns:a16="http://schemas.microsoft.com/office/drawing/2014/main" id="{062E59B6-3146-20BF-738F-8CBE3DFDF368}"/>
                </a:ext>
              </a:extLst>
            </p:cNvPr>
            <p:cNvSpPr/>
            <p:nvPr userDrawn="1"/>
          </p:nvSpPr>
          <p:spPr>
            <a:xfrm>
              <a:off x="8988680" y="5867343"/>
              <a:ext cx="49770" cy="22301"/>
            </a:xfrm>
            <a:custGeom>
              <a:avLst/>
              <a:gdLst>
                <a:gd name="connsiteX0" fmla="*/ 24178 w 49770"/>
                <a:gd name="connsiteY0" fmla="*/ 21887 h 22301"/>
                <a:gd name="connsiteX1" fmla="*/ 9978 w 49770"/>
                <a:gd name="connsiteY1" fmla="*/ 21503 h 22301"/>
                <a:gd name="connsiteX2" fmla="*/ 0 w 49770"/>
                <a:gd name="connsiteY2" fmla="*/ 11520 h 22301"/>
                <a:gd name="connsiteX3" fmla="*/ 9211 w 49770"/>
                <a:gd name="connsiteY3" fmla="*/ 1152 h 22301"/>
                <a:gd name="connsiteX4" fmla="*/ 39529 w 49770"/>
                <a:gd name="connsiteY4" fmla="*/ 1152 h 22301"/>
                <a:gd name="connsiteX5" fmla="*/ 49507 w 49770"/>
                <a:gd name="connsiteY5" fmla="*/ 11136 h 22301"/>
                <a:gd name="connsiteX6" fmla="*/ 38761 w 49770"/>
                <a:gd name="connsiteY6" fmla="*/ 21503 h 22301"/>
                <a:gd name="connsiteX7" fmla="*/ 24178 w 49770"/>
                <a:gd name="connsiteY7" fmla="*/ 21887 h 223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49770" h="22301">
                  <a:moveTo>
                    <a:pt x="24178" y="21887"/>
                  </a:moveTo>
                  <a:cubicBezTo>
                    <a:pt x="19572" y="21887"/>
                    <a:pt x="14199" y="23039"/>
                    <a:pt x="9978" y="21503"/>
                  </a:cubicBezTo>
                  <a:cubicBezTo>
                    <a:pt x="5757" y="19583"/>
                    <a:pt x="0" y="14976"/>
                    <a:pt x="0" y="11520"/>
                  </a:cubicBezTo>
                  <a:cubicBezTo>
                    <a:pt x="0" y="8064"/>
                    <a:pt x="5757" y="1920"/>
                    <a:pt x="9211" y="1152"/>
                  </a:cubicBezTo>
                  <a:cubicBezTo>
                    <a:pt x="19189" y="-384"/>
                    <a:pt x="29550" y="-384"/>
                    <a:pt x="39529" y="1152"/>
                  </a:cubicBezTo>
                  <a:cubicBezTo>
                    <a:pt x="43366" y="1536"/>
                    <a:pt x="48739" y="6912"/>
                    <a:pt x="49507" y="11136"/>
                  </a:cubicBezTo>
                  <a:cubicBezTo>
                    <a:pt x="51042" y="18047"/>
                    <a:pt x="45669" y="21503"/>
                    <a:pt x="38761" y="21503"/>
                  </a:cubicBezTo>
                  <a:cubicBezTo>
                    <a:pt x="34156" y="21887"/>
                    <a:pt x="29167" y="21887"/>
                    <a:pt x="24178" y="21887"/>
                  </a:cubicBezTo>
                  <a:close/>
                </a:path>
              </a:pathLst>
            </a:custGeom>
            <a:grpFill/>
            <a:ln w="3834" cap="flat">
              <a:noFill/>
              <a:prstDash val="solid"/>
              <a:miter/>
            </a:ln>
          </p:spPr>
          <p:txBody>
            <a:bodyPr rtlCol="0" anchor="ctr"/>
            <a:lstStyle/>
            <a:p>
              <a:endParaRPr lang="en-US"/>
            </a:p>
          </p:txBody>
        </p:sp>
        <p:sp>
          <p:nvSpPr>
            <p:cNvPr id="42" name="Freeform 296">
              <a:extLst>
                <a:ext uri="{FF2B5EF4-FFF2-40B4-BE49-F238E27FC236}">
                  <a16:creationId xmlns:a16="http://schemas.microsoft.com/office/drawing/2014/main" id="{84D7A210-9CBD-58B3-2FBF-FC400E4D2B53}"/>
                </a:ext>
              </a:extLst>
            </p:cNvPr>
            <p:cNvSpPr/>
            <p:nvPr userDrawn="1"/>
          </p:nvSpPr>
          <p:spPr>
            <a:xfrm>
              <a:off x="8928752" y="5655382"/>
              <a:ext cx="92128" cy="28207"/>
            </a:xfrm>
            <a:custGeom>
              <a:avLst/>
              <a:gdLst>
                <a:gd name="connsiteX0" fmla="*/ 30376 w 92128"/>
                <a:gd name="connsiteY0" fmla="*/ 0 h 28207"/>
                <a:gd name="connsiteX1" fmla="*/ 62614 w 92128"/>
                <a:gd name="connsiteY1" fmla="*/ 2304 h 28207"/>
                <a:gd name="connsiteX2" fmla="*/ 89094 w 92128"/>
                <a:gd name="connsiteY2" fmla="*/ 11520 h 28207"/>
                <a:gd name="connsiteX3" fmla="*/ 91780 w 92128"/>
                <a:gd name="connsiteY3" fmla="*/ 21119 h 28207"/>
                <a:gd name="connsiteX4" fmla="*/ 83337 w 92128"/>
                <a:gd name="connsiteY4" fmla="*/ 28031 h 28207"/>
                <a:gd name="connsiteX5" fmla="*/ 73743 w 92128"/>
                <a:gd name="connsiteY5" fmla="*/ 25727 h 28207"/>
                <a:gd name="connsiteX6" fmla="*/ 54554 w 92128"/>
                <a:gd name="connsiteY6" fmla="*/ 25343 h 28207"/>
                <a:gd name="connsiteX7" fmla="*/ 39971 w 92128"/>
                <a:gd name="connsiteY7" fmla="*/ 25727 h 28207"/>
                <a:gd name="connsiteX8" fmla="*/ 16944 w 92128"/>
                <a:gd name="connsiteY8" fmla="*/ 26495 h 28207"/>
                <a:gd name="connsiteX9" fmla="*/ 4664 w 92128"/>
                <a:gd name="connsiteY9" fmla="*/ 26495 h 28207"/>
                <a:gd name="connsiteX10" fmla="*/ 4280 w 92128"/>
                <a:gd name="connsiteY10" fmla="*/ 11904 h 28207"/>
                <a:gd name="connsiteX11" fmla="*/ 30376 w 92128"/>
                <a:gd name="connsiteY11" fmla="*/ 0 h 2820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92128" h="28207">
                  <a:moveTo>
                    <a:pt x="30376" y="0"/>
                  </a:moveTo>
                  <a:cubicBezTo>
                    <a:pt x="41122" y="8832"/>
                    <a:pt x="51868" y="2688"/>
                    <a:pt x="62614" y="2304"/>
                  </a:cubicBezTo>
                  <a:cubicBezTo>
                    <a:pt x="71441" y="1920"/>
                    <a:pt x="80651" y="7296"/>
                    <a:pt x="89094" y="11520"/>
                  </a:cubicBezTo>
                  <a:cubicBezTo>
                    <a:pt x="91013" y="12672"/>
                    <a:pt x="92932" y="18431"/>
                    <a:pt x="91780" y="21119"/>
                  </a:cubicBezTo>
                  <a:cubicBezTo>
                    <a:pt x="90629" y="24191"/>
                    <a:pt x="86408" y="27263"/>
                    <a:pt x="83337" y="28031"/>
                  </a:cubicBezTo>
                  <a:cubicBezTo>
                    <a:pt x="80651" y="28799"/>
                    <a:pt x="76813" y="26879"/>
                    <a:pt x="73743" y="25727"/>
                  </a:cubicBezTo>
                  <a:cubicBezTo>
                    <a:pt x="67219" y="22655"/>
                    <a:pt x="61846" y="21119"/>
                    <a:pt x="54554" y="25343"/>
                  </a:cubicBezTo>
                  <a:cubicBezTo>
                    <a:pt x="50717" y="27647"/>
                    <a:pt x="43425" y="28031"/>
                    <a:pt x="39971" y="25727"/>
                  </a:cubicBezTo>
                  <a:cubicBezTo>
                    <a:pt x="31528" y="20735"/>
                    <a:pt x="24620" y="23423"/>
                    <a:pt x="16944" y="26495"/>
                  </a:cubicBezTo>
                  <a:cubicBezTo>
                    <a:pt x="13106" y="28031"/>
                    <a:pt x="7734" y="28415"/>
                    <a:pt x="4664" y="26495"/>
                  </a:cubicBezTo>
                  <a:cubicBezTo>
                    <a:pt x="-1093" y="22655"/>
                    <a:pt x="-1860" y="15743"/>
                    <a:pt x="4280" y="11904"/>
                  </a:cubicBezTo>
                  <a:cubicBezTo>
                    <a:pt x="11955" y="6912"/>
                    <a:pt x="21166" y="4224"/>
                    <a:pt x="30376" y="0"/>
                  </a:cubicBezTo>
                  <a:close/>
                </a:path>
              </a:pathLst>
            </a:custGeom>
            <a:grpFill/>
            <a:ln w="3834" cap="flat">
              <a:noFill/>
              <a:prstDash val="solid"/>
              <a:miter/>
            </a:ln>
          </p:spPr>
          <p:txBody>
            <a:bodyPr rtlCol="0" anchor="ctr"/>
            <a:lstStyle/>
            <a:p>
              <a:endParaRPr lang="en-US"/>
            </a:p>
          </p:txBody>
        </p:sp>
        <p:sp>
          <p:nvSpPr>
            <p:cNvPr id="43" name="Freeform 297">
              <a:extLst>
                <a:ext uri="{FF2B5EF4-FFF2-40B4-BE49-F238E27FC236}">
                  <a16:creationId xmlns:a16="http://schemas.microsoft.com/office/drawing/2014/main" id="{C50F3F89-A1D3-1CDD-A629-CB8E547FCE8E}"/>
                </a:ext>
              </a:extLst>
            </p:cNvPr>
            <p:cNvSpPr/>
            <p:nvPr userDrawn="1"/>
          </p:nvSpPr>
          <p:spPr>
            <a:xfrm>
              <a:off x="8515101" y="5128934"/>
              <a:ext cx="242929" cy="21119"/>
            </a:xfrm>
            <a:custGeom>
              <a:avLst/>
              <a:gdLst>
                <a:gd name="connsiteX0" fmla="*/ 120889 w 242929"/>
                <a:gd name="connsiteY0" fmla="*/ 21119 h 21119"/>
                <a:gd name="connsiteX1" fmla="*/ 14199 w 242929"/>
                <a:gd name="connsiteY1" fmla="*/ 21119 h 21119"/>
                <a:gd name="connsiteX2" fmla="*/ 0 w 242929"/>
                <a:gd name="connsiteY2" fmla="*/ 10752 h 21119"/>
                <a:gd name="connsiteX3" fmla="*/ 13816 w 242929"/>
                <a:gd name="connsiteY3" fmla="*/ 768 h 21119"/>
                <a:gd name="connsiteX4" fmla="*/ 228730 w 242929"/>
                <a:gd name="connsiteY4" fmla="*/ 0 h 21119"/>
                <a:gd name="connsiteX5" fmla="*/ 242930 w 242929"/>
                <a:gd name="connsiteY5" fmla="*/ 10368 h 21119"/>
                <a:gd name="connsiteX6" fmla="*/ 229114 w 242929"/>
                <a:gd name="connsiteY6" fmla="*/ 20351 h 21119"/>
                <a:gd name="connsiteX7" fmla="*/ 120505 w 242929"/>
                <a:gd name="connsiteY7" fmla="*/ 20351 h 21119"/>
                <a:gd name="connsiteX8" fmla="*/ 120889 w 242929"/>
                <a:gd name="connsiteY8" fmla="*/ 21119 h 2111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42929" h="21119">
                  <a:moveTo>
                    <a:pt x="120889" y="21119"/>
                  </a:moveTo>
                  <a:cubicBezTo>
                    <a:pt x="85198" y="21119"/>
                    <a:pt x="49891" y="21119"/>
                    <a:pt x="14199" y="21119"/>
                  </a:cubicBezTo>
                  <a:cubicBezTo>
                    <a:pt x="6908" y="21119"/>
                    <a:pt x="0" y="20351"/>
                    <a:pt x="0" y="10752"/>
                  </a:cubicBezTo>
                  <a:cubicBezTo>
                    <a:pt x="384" y="1920"/>
                    <a:pt x="6908" y="768"/>
                    <a:pt x="13816" y="768"/>
                  </a:cubicBezTo>
                  <a:cubicBezTo>
                    <a:pt x="85582" y="384"/>
                    <a:pt x="157348" y="384"/>
                    <a:pt x="228730" y="0"/>
                  </a:cubicBezTo>
                  <a:cubicBezTo>
                    <a:pt x="236405" y="0"/>
                    <a:pt x="242930" y="1152"/>
                    <a:pt x="242930" y="10368"/>
                  </a:cubicBezTo>
                  <a:cubicBezTo>
                    <a:pt x="242930" y="19199"/>
                    <a:pt x="236022" y="20351"/>
                    <a:pt x="229114" y="20351"/>
                  </a:cubicBezTo>
                  <a:cubicBezTo>
                    <a:pt x="193039" y="20351"/>
                    <a:pt x="156580" y="20351"/>
                    <a:pt x="120505" y="20351"/>
                  </a:cubicBezTo>
                  <a:cubicBezTo>
                    <a:pt x="120889" y="20735"/>
                    <a:pt x="120889" y="21119"/>
                    <a:pt x="120889" y="21119"/>
                  </a:cubicBezTo>
                  <a:close/>
                </a:path>
              </a:pathLst>
            </a:custGeom>
            <a:grpFill/>
            <a:ln w="3834" cap="flat">
              <a:noFill/>
              <a:prstDash val="solid"/>
              <a:miter/>
            </a:ln>
          </p:spPr>
          <p:txBody>
            <a:bodyPr rtlCol="0" anchor="ctr"/>
            <a:lstStyle/>
            <a:p>
              <a:endParaRPr lang="en-US"/>
            </a:p>
          </p:txBody>
        </p:sp>
        <p:sp>
          <p:nvSpPr>
            <p:cNvPr id="44" name="Freeform 298">
              <a:extLst>
                <a:ext uri="{FF2B5EF4-FFF2-40B4-BE49-F238E27FC236}">
                  <a16:creationId xmlns:a16="http://schemas.microsoft.com/office/drawing/2014/main" id="{AF6E45AC-3687-7E0C-94CD-AE388AC2B159}"/>
                </a:ext>
              </a:extLst>
            </p:cNvPr>
            <p:cNvSpPr/>
            <p:nvPr userDrawn="1"/>
          </p:nvSpPr>
          <p:spPr>
            <a:xfrm>
              <a:off x="8516253" y="5237527"/>
              <a:ext cx="242929" cy="21386"/>
            </a:xfrm>
            <a:custGeom>
              <a:avLst/>
              <a:gdLst>
                <a:gd name="connsiteX0" fmla="*/ 120505 w 242929"/>
                <a:gd name="connsiteY0" fmla="*/ 21195 h 21386"/>
                <a:gd name="connsiteX1" fmla="*/ 16118 w 242929"/>
                <a:gd name="connsiteY1" fmla="*/ 21195 h 21386"/>
                <a:gd name="connsiteX2" fmla="*/ 7291 w 242929"/>
                <a:gd name="connsiteY2" fmla="*/ 20427 h 21386"/>
                <a:gd name="connsiteX3" fmla="*/ 0 w 242929"/>
                <a:gd name="connsiteY3" fmla="*/ 10827 h 21386"/>
                <a:gd name="connsiteX4" fmla="*/ 7291 w 242929"/>
                <a:gd name="connsiteY4" fmla="*/ 1227 h 21386"/>
                <a:gd name="connsiteX5" fmla="*/ 15351 w 242929"/>
                <a:gd name="connsiteY5" fmla="*/ 459 h 21386"/>
                <a:gd name="connsiteX6" fmla="*/ 225276 w 242929"/>
                <a:gd name="connsiteY6" fmla="*/ 75 h 21386"/>
                <a:gd name="connsiteX7" fmla="*/ 227195 w 242929"/>
                <a:gd name="connsiteY7" fmla="*/ 75 h 21386"/>
                <a:gd name="connsiteX8" fmla="*/ 242929 w 242929"/>
                <a:gd name="connsiteY8" fmla="*/ 10059 h 21386"/>
                <a:gd name="connsiteX9" fmla="*/ 227195 w 242929"/>
                <a:gd name="connsiteY9" fmla="*/ 20043 h 21386"/>
                <a:gd name="connsiteX10" fmla="*/ 120889 w 242929"/>
                <a:gd name="connsiteY10" fmla="*/ 20043 h 21386"/>
                <a:gd name="connsiteX11" fmla="*/ 120505 w 242929"/>
                <a:gd name="connsiteY11" fmla="*/ 21195 h 213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42929" h="21386">
                  <a:moveTo>
                    <a:pt x="120505" y="21195"/>
                  </a:moveTo>
                  <a:cubicBezTo>
                    <a:pt x="85582" y="21195"/>
                    <a:pt x="51042" y="21195"/>
                    <a:pt x="16118" y="21195"/>
                  </a:cubicBezTo>
                  <a:cubicBezTo>
                    <a:pt x="13048" y="21195"/>
                    <a:pt x="9210" y="21963"/>
                    <a:pt x="7291" y="20427"/>
                  </a:cubicBezTo>
                  <a:cubicBezTo>
                    <a:pt x="4221" y="18123"/>
                    <a:pt x="0" y="14283"/>
                    <a:pt x="0" y="10827"/>
                  </a:cubicBezTo>
                  <a:cubicBezTo>
                    <a:pt x="0" y="7371"/>
                    <a:pt x="3838" y="3531"/>
                    <a:pt x="7291" y="1227"/>
                  </a:cubicBezTo>
                  <a:cubicBezTo>
                    <a:pt x="9210" y="-309"/>
                    <a:pt x="12664" y="459"/>
                    <a:pt x="15351" y="459"/>
                  </a:cubicBezTo>
                  <a:cubicBezTo>
                    <a:pt x="85198" y="459"/>
                    <a:pt x="155429" y="75"/>
                    <a:pt x="225276" y="75"/>
                  </a:cubicBezTo>
                  <a:cubicBezTo>
                    <a:pt x="226043" y="75"/>
                    <a:pt x="226811" y="75"/>
                    <a:pt x="227195" y="75"/>
                  </a:cubicBezTo>
                  <a:cubicBezTo>
                    <a:pt x="234870" y="-309"/>
                    <a:pt x="242929" y="459"/>
                    <a:pt x="242929" y="10059"/>
                  </a:cubicBezTo>
                  <a:cubicBezTo>
                    <a:pt x="242929" y="20043"/>
                    <a:pt x="234870" y="20043"/>
                    <a:pt x="227195" y="20043"/>
                  </a:cubicBezTo>
                  <a:cubicBezTo>
                    <a:pt x="191888" y="20043"/>
                    <a:pt x="156196" y="20043"/>
                    <a:pt x="120889" y="20043"/>
                  </a:cubicBezTo>
                  <a:cubicBezTo>
                    <a:pt x="120505" y="20811"/>
                    <a:pt x="120505" y="21195"/>
                    <a:pt x="120505" y="21195"/>
                  </a:cubicBezTo>
                  <a:close/>
                </a:path>
              </a:pathLst>
            </a:custGeom>
            <a:grpFill/>
            <a:ln w="3834" cap="flat">
              <a:noFill/>
              <a:prstDash val="solid"/>
              <a:miter/>
            </a:ln>
          </p:spPr>
          <p:txBody>
            <a:bodyPr rtlCol="0" anchor="ctr"/>
            <a:lstStyle/>
            <a:p>
              <a:endParaRPr lang="en-US"/>
            </a:p>
          </p:txBody>
        </p:sp>
        <p:sp>
          <p:nvSpPr>
            <p:cNvPr id="45" name="Freeform 299">
              <a:extLst>
                <a:ext uri="{FF2B5EF4-FFF2-40B4-BE49-F238E27FC236}">
                  <a16:creationId xmlns:a16="http://schemas.microsoft.com/office/drawing/2014/main" id="{BE697928-F051-E881-27A0-DA2CBC5A9D42}"/>
                </a:ext>
              </a:extLst>
            </p:cNvPr>
            <p:cNvSpPr/>
            <p:nvPr userDrawn="1"/>
          </p:nvSpPr>
          <p:spPr>
            <a:xfrm>
              <a:off x="8515485" y="5183460"/>
              <a:ext cx="243321" cy="20735"/>
            </a:xfrm>
            <a:custGeom>
              <a:avLst/>
              <a:gdLst>
                <a:gd name="connsiteX0" fmla="*/ 122424 w 243321"/>
                <a:gd name="connsiteY0" fmla="*/ 0 h 20735"/>
                <a:gd name="connsiteX1" fmla="*/ 227962 w 243321"/>
                <a:gd name="connsiteY1" fmla="*/ 0 h 20735"/>
                <a:gd name="connsiteX2" fmla="*/ 240243 w 243321"/>
                <a:gd name="connsiteY2" fmla="*/ 3072 h 20735"/>
                <a:gd name="connsiteX3" fmla="*/ 242930 w 243321"/>
                <a:gd name="connsiteY3" fmla="*/ 12672 h 20735"/>
                <a:gd name="connsiteX4" fmla="*/ 232184 w 243321"/>
                <a:gd name="connsiteY4" fmla="*/ 19583 h 20735"/>
                <a:gd name="connsiteX5" fmla="*/ 175769 w 243321"/>
                <a:gd name="connsiteY5" fmla="*/ 19967 h 20735"/>
                <a:gd name="connsiteX6" fmla="*/ 19957 w 243321"/>
                <a:gd name="connsiteY6" fmla="*/ 20735 h 20735"/>
                <a:gd name="connsiteX7" fmla="*/ 12665 w 243321"/>
                <a:gd name="connsiteY7" fmla="*/ 20735 h 20735"/>
                <a:gd name="connsiteX8" fmla="*/ 0 w 243321"/>
                <a:gd name="connsiteY8" fmla="*/ 10752 h 20735"/>
                <a:gd name="connsiteX9" fmla="*/ 12665 w 243321"/>
                <a:gd name="connsiteY9" fmla="*/ 768 h 20735"/>
                <a:gd name="connsiteX10" fmla="*/ 122424 w 243321"/>
                <a:gd name="connsiteY10" fmla="*/ 768 h 20735"/>
                <a:gd name="connsiteX11" fmla="*/ 122424 w 243321"/>
                <a:gd name="connsiteY11" fmla="*/ 0 h 2073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43321" h="20735">
                  <a:moveTo>
                    <a:pt x="122424" y="0"/>
                  </a:moveTo>
                  <a:cubicBezTo>
                    <a:pt x="157731" y="0"/>
                    <a:pt x="192655" y="0"/>
                    <a:pt x="227962" y="0"/>
                  </a:cubicBezTo>
                  <a:cubicBezTo>
                    <a:pt x="232184" y="0"/>
                    <a:pt x="237173" y="768"/>
                    <a:pt x="240243" y="3072"/>
                  </a:cubicBezTo>
                  <a:cubicBezTo>
                    <a:pt x="242546" y="4608"/>
                    <a:pt x="244081" y="10752"/>
                    <a:pt x="242930" y="12672"/>
                  </a:cubicBezTo>
                  <a:cubicBezTo>
                    <a:pt x="240627" y="16128"/>
                    <a:pt x="236022" y="19583"/>
                    <a:pt x="232184" y="19583"/>
                  </a:cubicBezTo>
                  <a:cubicBezTo>
                    <a:pt x="213379" y="20351"/>
                    <a:pt x="194574" y="19967"/>
                    <a:pt x="175769" y="19967"/>
                  </a:cubicBezTo>
                  <a:cubicBezTo>
                    <a:pt x="123960" y="20351"/>
                    <a:pt x="72150" y="20351"/>
                    <a:pt x="19957" y="20735"/>
                  </a:cubicBezTo>
                  <a:cubicBezTo>
                    <a:pt x="17654" y="20735"/>
                    <a:pt x="15351" y="20735"/>
                    <a:pt x="12665" y="20735"/>
                  </a:cubicBezTo>
                  <a:cubicBezTo>
                    <a:pt x="5757" y="20735"/>
                    <a:pt x="0" y="18816"/>
                    <a:pt x="0" y="10752"/>
                  </a:cubicBezTo>
                  <a:cubicBezTo>
                    <a:pt x="0" y="2688"/>
                    <a:pt x="5757" y="768"/>
                    <a:pt x="12665" y="768"/>
                  </a:cubicBezTo>
                  <a:cubicBezTo>
                    <a:pt x="49123" y="768"/>
                    <a:pt x="85582" y="768"/>
                    <a:pt x="122424" y="768"/>
                  </a:cubicBezTo>
                  <a:cubicBezTo>
                    <a:pt x="122424" y="768"/>
                    <a:pt x="122424" y="384"/>
                    <a:pt x="122424" y="0"/>
                  </a:cubicBezTo>
                  <a:close/>
                </a:path>
              </a:pathLst>
            </a:custGeom>
            <a:grpFill/>
            <a:ln w="3834" cap="flat">
              <a:noFill/>
              <a:prstDash val="solid"/>
              <a:miter/>
            </a:ln>
          </p:spPr>
          <p:txBody>
            <a:bodyPr rtlCol="0" anchor="ctr"/>
            <a:lstStyle/>
            <a:p>
              <a:endParaRPr lang="en-US"/>
            </a:p>
          </p:txBody>
        </p:sp>
      </p:grpSp>
      <p:grpSp>
        <p:nvGrpSpPr>
          <p:cNvPr id="4" name="Group 3">
            <a:extLst>
              <a:ext uri="{FF2B5EF4-FFF2-40B4-BE49-F238E27FC236}">
                <a16:creationId xmlns:a16="http://schemas.microsoft.com/office/drawing/2014/main" id="{0DD63278-D372-8115-A854-910F398DC766}"/>
              </a:ext>
            </a:extLst>
          </p:cNvPr>
          <p:cNvGrpSpPr/>
          <p:nvPr/>
        </p:nvGrpSpPr>
        <p:grpSpPr>
          <a:xfrm>
            <a:off x="5993462" y="-18896"/>
            <a:ext cx="1754197" cy="1200329"/>
            <a:chOff x="820758" y="1070301"/>
            <a:chExt cx="1015997" cy="1177569"/>
          </a:xfrm>
          <a:solidFill>
            <a:srgbClr val="EE4F27"/>
          </a:solidFill>
        </p:grpSpPr>
        <p:sp>
          <p:nvSpPr>
            <p:cNvPr id="5" name="Oval 4">
              <a:extLst>
                <a:ext uri="{FF2B5EF4-FFF2-40B4-BE49-F238E27FC236}">
                  <a16:creationId xmlns:a16="http://schemas.microsoft.com/office/drawing/2014/main" id="{2CAAF205-3932-B8C0-85DF-A2C34F0DCDDB}"/>
                </a:ext>
              </a:extLst>
            </p:cNvPr>
            <p:cNvSpPr/>
            <p:nvPr/>
          </p:nvSpPr>
          <p:spPr>
            <a:xfrm>
              <a:off x="1015999" y="1137919"/>
              <a:ext cx="625515" cy="1059522"/>
            </a:xfrm>
            <a:prstGeom prst="ellipse">
              <a:avLst/>
            </a:prstGeom>
            <a:solidFill>
              <a:srgbClr val="469395"/>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endParaRPr lang="en-US" dirty="0"/>
            </a:p>
          </p:txBody>
        </p:sp>
        <p:sp>
          <p:nvSpPr>
            <p:cNvPr id="6" name="TextBox 5">
              <a:extLst>
                <a:ext uri="{FF2B5EF4-FFF2-40B4-BE49-F238E27FC236}">
                  <a16:creationId xmlns:a16="http://schemas.microsoft.com/office/drawing/2014/main" id="{F5AEE39E-5650-1479-F512-43903DEDBA94}"/>
                </a:ext>
              </a:extLst>
            </p:cNvPr>
            <p:cNvSpPr txBox="1"/>
            <p:nvPr/>
          </p:nvSpPr>
          <p:spPr>
            <a:xfrm>
              <a:off x="820758" y="1070301"/>
              <a:ext cx="1015997" cy="1177569"/>
            </a:xfrm>
            <a:prstGeom prst="rect">
              <a:avLst/>
            </a:prstGeom>
            <a:noFill/>
          </p:spPr>
          <p:txBody>
            <a:bodyPr wrap="square" rtlCol="0">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marL="12700" algn="ctr"/>
              <a:r>
                <a:rPr lang="en-US" sz="7200" b="1" dirty="0">
                  <a:solidFill>
                    <a:schemeClr val="bg1"/>
                  </a:solidFill>
                </a:rPr>
                <a:t>2</a:t>
              </a:r>
            </a:p>
          </p:txBody>
        </p:sp>
      </p:grpSp>
    </p:spTree>
    <p:extLst>
      <p:ext uri="{BB962C8B-B14F-4D97-AF65-F5344CB8AC3E}">
        <p14:creationId xmlns:p14="http://schemas.microsoft.com/office/powerpoint/2010/main" val="745146579"/>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79AA051-C2B3-0F00-25A4-030CF42B575C}"/>
            </a:ext>
          </a:extLst>
        </p:cNvPr>
        <p:cNvGrpSpPr/>
        <p:nvPr/>
      </p:nvGrpSpPr>
      <p:grpSpPr>
        <a:xfrm>
          <a:off x="0" y="0"/>
          <a:ext cx="0" cy="0"/>
          <a:chOff x="0" y="0"/>
          <a:chExt cx="0" cy="0"/>
        </a:xfrm>
      </p:grpSpPr>
      <p:sp>
        <p:nvSpPr>
          <p:cNvPr id="2" name="Rectangle 1">
            <a:extLst>
              <a:ext uri="{FF2B5EF4-FFF2-40B4-BE49-F238E27FC236}">
                <a16:creationId xmlns:a16="http://schemas.microsoft.com/office/drawing/2014/main" id="{38DA4C96-1977-32B8-ED77-3A5F350A0330}"/>
              </a:ext>
            </a:extLst>
          </p:cNvPr>
          <p:cNvSpPr/>
          <p:nvPr/>
        </p:nvSpPr>
        <p:spPr>
          <a:xfrm>
            <a:off x="356853" y="250193"/>
            <a:ext cx="6845968" cy="2074217"/>
          </a:xfrm>
          <a:prstGeom prst="rect">
            <a:avLst/>
          </a:prstGeom>
          <a:solidFill>
            <a:srgbClr val="F3E1DD"/>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E" dirty="0">
              <a:solidFill>
                <a:schemeClr val="tx1">
                  <a:lumMod val="75000"/>
                  <a:lumOff val="25000"/>
                </a:schemeClr>
              </a:solidFill>
            </a:endParaRPr>
          </a:p>
        </p:txBody>
      </p:sp>
      <p:sp>
        <p:nvSpPr>
          <p:cNvPr id="3" name="TextBox 2">
            <a:extLst>
              <a:ext uri="{FF2B5EF4-FFF2-40B4-BE49-F238E27FC236}">
                <a16:creationId xmlns:a16="http://schemas.microsoft.com/office/drawing/2014/main" id="{2ECDF3B0-A257-2B14-EC76-30B6CCF5D90A}"/>
              </a:ext>
            </a:extLst>
          </p:cNvPr>
          <p:cNvSpPr txBox="1"/>
          <p:nvPr/>
        </p:nvSpPr>
        <p:spPr>
          <a:xfrm>
            <a:off x="1931234" y="250193"/>
            <a:ext cx="4399327" cy="1938992"/>
          </a:xfrm>
          <a:prstGeom prst="rect">
            <a:avLst/>
          </a:prstGeom>
          <a:noFill/>
        </p:spPr>
        <p:txBody>
          <a:bodyPr wrap="square" rtlCol="0">
            <a:spAutoFit/>
          </a:bodyPr>
          <a:lstStyle/>
          <a:p>
            <a:r>
              <a:rPr lang="en-US" sz="3600" b="1" dirty="0">
                <a:solidFill>
                  <a:schemeClr val="tx1">
                    <a:lumMod val="75000"/>
                    <a:lumOff val="25000"/>
                  </a:schemeClr>
                </a:solidFill>
              </a:rPr>
              <a:t>Workshop Topic</a:t>
            </a:r>
          </a:p>
          <a:p>
            <a:r>
              <a:rPr lang="en-US" sz="2800" dirty="0">
                <a:solidFill>
                  <a:srgbClr val="C77362"/>
                </a:solidFill>
              </a:rPr>
              <a:t>Using Characters and Perspectives to Promote Experiences</a:t>
            </a:r>
          </a:p>
        </p:txBody>
      </p:sp>
      <p:sp>
        <p:nvSpPr>
          <p:cNvPr id="10" name="Rectangle 9">
            <a:extLst>
              <a:ext uri="{FF2B5EF4-FFF2-40B4-BE49-F238E27FC236}">
                <a16:creationId xmlns:a16="http://schemas.microsoft.com/office/drawing/2014/main" id="{E7357CB5-B74B-D826-B18B-4AAF532BEF2A}"/>
              </a:ext>
            </a:extLst>
          </p:cNvPr>
          <p:cNvSpPr/>
          <p:nvPr/>
        </p:nvSpPr>
        <p:spPr>
          <a:xfrm>
            <a:off x="350652" y="2295432"/>
            <a:ext cx="6845968" cy="8366993"/>
          </a:xfrm>
          <a:prstGeom prst="rect">
            <a:avLst/>
          </a:prstGeom>
          <a:solidFill>
            <a:srgbClr val="E7E6D9"/>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E">
              <a:solidFill>
                <a:schemeClr val="tx1">
                  <a:lumMod val="75000"/>
                  <a:lumOff val="25000"/>
                </a:schemeClr>
              </a:solidFill>
            </a:endParaRPr>
          </a:p>
        </p:txBody>
      </p:sp>
      <p:sp>
        <p:nvSpPr>
          <p:cNvPr id="11" name="TextBox 10">
            <a:extLst>
              <a:ext uri="{FF2B5EF4-FFF2-40B4-BE49-F238E27FC236}">
                <a16:creationId xmlns:a16="http://schemas.microsoft.com/office/drawing/2014/main" id="{927BE53E-237F-2AA1-BE1C-01190A0E555C}"/>
              </a:ext>
            </a:extLst>
          </p:cNvPr>
          <p:cNvSpPr txBox="1"/>
          <p:nvPr/>
        </p:nvSpPr>
        <p:spPr>
          <a:xfrm>
            <a:off x="685488" y="2372939"/>
            <a:ext cx="6291001" cy="6124754"/>
          </a:xfrm>
          <a:prstGeom prst="rect">
            <a:avLst/>
          </a:prstGeom>
          <a:noFill/>
        </p:spPr>
        <p:txBody>
          <a:bodyPr wrap="square" rtlCol="0">
            <a:spAutoFit/>
          </a:bodyPr>
          <a:lstStyle/>
          <a:p>
            <a:r>
              <a:rPr lang="en-US" b="1" dirty="0">
                <a:solidFill>
                  <a:srgbClr val="C77362"/>
                </a:solidFill>
              </a:rPr>
              <a:t>Discussion Questions</a:t>
            </a:r>
          </a:p>
          <a:p>
            <a:endParaRPr lang="en-US" b="1" dirty="0">
              <a:solidFill>
                <a:srgbClr val="C77362"/>
              </a:solidFill>
            </a:endParaRPr>
          </a:p>
          <a:p>
            <a:pPr marL="342900" indent="-342900">
              <a:buFont typeface="+mj-lt"/>
              <a:buAutoNum type="arabicPeriod"/>
            </a:pPr>
            <a:r>
              <a:rPr lang="en-US" sz="1600" dirty="0">
                <a:solidFill>
                  <a:schemeClr val="tx1">
                    <a:lumMod val="85000"/>
                    <a:lumOff val="15000"/>
                  </a:schemeClr>
                </a:solidFill>
              </a:rPr>
              <a:t>Is there a </a:t>
            </a:r>
            <a:r>
              <a:rPr lang="en-US" sz="1600" b="1" dirty="0">
                <a:solidFill>
                  <a:schemeClr val="tx1">
                    <a:lumMod val="85000"/>
                    <a:lumOff val="15000"/>
                  </a:schemeClr>
                </a:solidFill>
              </a:rPr>
              <a:t>character, narrator, or storyteller</a:t>
            </a:r>
            <a:r>
              <a:rPr lang="en-US" sz="1600" dirty="0">
                <a:solidFill>
                  <a:schemeClr val="tx1">
                    <a:lumMod val="85000"/>
                    <a:lumOff val="15000"/>
                  </a:schemeClr>
                </a:solidFill>
              </a:rPr>
              <a:t> connected to your location?</a:t>
            </a:r>
          </a:p>
          <a:p>
            <a:pPr marL="342900" indent="-342900">
              <a:buFont typeface="+mj-lt"/>
              <a:buAutoNum type="arabicPeriod"/>
            </a:pPr>
            <a:endParaRPr lang="en-US" sz="1600" dirty="0">
              <a:solidFill>
                <a:schemeClr val="tx1">
                  <a:lumMod val="85000"/>
                  <a:lumOff val="15000"/>
                </a:schemeClr>
              </a:solidFill>
            </a:endParaRPr>
          </a:p>
          <a:p>
            <a:r>
              <a:rPr lang="en-US" sz="1400" b="1" dirty="0">
                <a:solidFill>
                  <a:srgbClr val="C77362"/>
                </a:solidFill>
              </a:rPr>
              <a:t>Example: </a:t>
            </a:r>
            <a:r>
              <a:rPr lang="en-US" sz="1400" dirty="0">
                <a:solidFill>
                  <a:schemeClr val="tx1">
                    <a:lumMod val="85000"/>
                    <a:lumOff val="15000"/>
                  </a:schemeClr>
                </a:solidFill>
              </a:rPr>
              <a:t>An author, fictional hero, or historical figure</a:t>
            </a:r>
            <a:r>
              <a:rPr lang="en-US" sz="1600" dirty="0">
                <a:solidFill>
                  <a:schemeClr val="tx1">
                    <a:lumMod val="85000"/>
                    <a:lumOff val="15000"/>
                  </a:schemeClr>
                </a:solidFill>
              </a:rPr>
              <a:t>.</a:t>
            </a:r>
          </a:p>
          <a:p>
            <a:endParaRPr lang="en-US" sz="1600" dirty="0">
              <a:solidFill>
                <a:schemeClr val="tx1">
                  <a:lumMod val="85000"/>
                  <a:lumOff val="15000"/>
                </a:schemeClr>
              </a:solidFill>
            </a:endParaRPr>
          </a:p>
          <a:p>
            <a:pPr marL="342900" indent="-342900">
              <a:buFont typeface="+mj-lt"/>
              <a:buAutoNum type="arabicPeriod"/>
            </a:pPr>
            <a:r>
              <a:rPr lang="en-US" sz="1600" dirty="0">
                <a:solidFill>
                  <a:schemeClr val="tx1">
                    <a:lumMod val="85000"/>
                    <a:lumOff val="15000"/>
                  </a:schemeClr>
                </a:solidFill>
              </a:rPr>
              <a:t>How could the experience be described </a:t>
            </a:r>
            <a:r>
              <a:rPr lang="en-US" sz="1600" b="1" dirty="0">
                <a:solidFill>
                  <a:schemeClr val="tx1">
                    <a:lumMod val="85000"/>
                    <a:lumOff val="15000"/>
                  </a:schemeClr>
                </a:solidFill>
              </a:rPr>
              <a:t>from their perspective</a:t>
            </a:r>
            <a:r>
              <a:rPr lang="en-US" sz="1600" dirty="0">
                <a:solidFill>
                  <a:schemeClr val="tx1">
                    <a:lumMod val="85000"/>
                    <a:lumOff val="15000"/>
                  </a:schemeClr>
                </a:solidFill>
              </a:rPr>
              <a:t>?</a:t>
            </a:r>
          </a:p>
          <a:p>
            <a:endParaRPr lang="en-US" sz="1600" dirty="0">
              <a:solidFill>
                <a:schemeClr val="tx1">
                  <a:lumMod val="85000"/>
                  <a:lumOff val="15000"/>
                </a:schemeClr>
              </a:solidFill>
            </a:endParaRPr>
          </a:p>
          <a:p>
            <a:r>
              <a:rPr lang="en-US" sz="1400" b="1" dirty="0">
                <a:solidFill>
                  <a:srgbClr val="C77362"/>
                </a:solidFill>
              </a:rPr>
              <a:t>Example: </a:t>
            </a:r>
            <a:r>
              <a:rPr lang="en-US" sz="1400" b="1" i="1" dirty="0">
                <a:solidFill>
                  <a:srgbClr val="C77362"/>
                </a:solidFill>
              </a:rPr>
              <a:t>"</a:t>
            </a:r>
            <a:r>
              <a:rPr lang="en-US" sz="1400" i="1" dirty="0">
                <a:solidFill>
                  <a:schemeClr val="tx1">
                    <a:lumMod val="85000"/>
                    <a:lumOff val="15000"/>
                  </a:schemeClr>
                </a:solidFill>
              </a:rPr>
              <a:t>Walk with the poet through the landscapes that shaped his imagination.“</a:t>
            </a:r>
          </a:p>
          <a:p>
            <a:endParaRPr lang="en-US" sz="1600" dirty="0">
              <a:solidFill>
                <a:schemeClr val="tx1">
                  <a:lumMod val="85000"/>
                  <a:lumOff val="15000"/>
                </a:schemeClr>
              </a:solidFill>
            </a:endParaRPr>
          </a:p>
          <a:p>
            <a:pPr marL="342900" indent="-342900">
              <a:buFont typeface="+mj-lt"/>
              <a:buAutoNum type="arabicPeriod"/>
            </a:pPr>
            <a:r>
              <a:rPr lang="en-US" sz="1600" dirty="0">
                <a:solidFill>
                  <a:schemeClr val="tx1">
                    <a:lumMod val="85000"/>
                    <a:lumOff val="15000"/>
                  </a:schemeClr>
                </a:solidFill>
              </a:rPr>
              <a:t>Could visitors interact with the story through a character-based experience?</a:t>
            </a:r>
          </a:p>
          <a:p>
            <a:endParaRPr lang="en-US" sz="1600" dirty="0">
              <a:solidFill>
                <a:schemeClr val="tx1">
                  <a:lumMod val="85000"/>
                  <a:lumOff val="15000"/>
                </a:schemeClr>
              </a:solidFill>
            </a:endParaRPr>
          </a:p>
          <a:p>
            <a:r>
              <a:rPr lang="en-US" sz="1400" b="1" dirty="0">
                <a:solidFill>
                  <a:srgbClr val="C77362"/>
                </a:solidFill>
              </a:rPr>
              <a:t>Examples include: </a:t>
            </a:r>
            <a:r>
              <a:rPr lang="en-US" sz="1400" dirty="0">
                <a:solidFill>
                  <a:schemeClr val="tx1">
                    <a:lumMod val="85000"/>
                    <a:lumOff val="15000"/>
                  </a:schemeClr>
                </a:solidFill>
              </a:rPr>
              <a:t>a character guide, audio narration in a character voice or a short dramatic introduction.</a:t>
            </a:r>
          </a:p>
          <a:p>
            <a:br>
              <a:rPr lang="en-US" sz="1400" dirty="0">
                <a:solidFill>
                  <a:schemeClr val="tx1">
                    <a:lumMod val="85000"/>
                    <a:lumOff val="15000"/>
                  </a:schemeClr>
                </a:solidFill>
              </a:rPr>
            </a:br>
            <a:endParaRPr lang="en-US" sz="1400" dirty="0">
              <a:solidFill>
                <a:schemeClr val="tx1">
                  <a:lumMod val="85000"/>
                  <a:lumOff val="15000"/>
                </a:schemeClr>
              </a:solidFill>
            </a:endParaRPr>
          </a:p>
          <a:p>
            <a:r>
              <a:rPr lang="en-US" b="1" dirty="0">
                <a:solidFill>
                  <a:srgbClr val="C77362"/>
                </a:solidFill>
              </a:rPr>
              <a:t>Show &amp; Tell Example</a:t>
            </a:r>
          </a:p>
          <a:p>
            <a:endParaRPr lang="en-US" b="1" dirty="0">
              <a:solidFill>
                <a:srgbClr val="C77362"/>
              </a:solidFill>
            </a:endParaRPr>
          </a:p>
          <a:p>
            <a:r>
              <a:rPr lang="en-US" sz="1400" dirty="0">
                <a:solidFill>
                  <a:schemeClr val="tx1">
                    <a:lumMod val="85000"/>
                    <a:lumOff val="15000"/>
                  </a:schemeClr>
                </a:solidFill>
              </a:rPr>
              <a:t>At a literary festival, actors perform short monologues from famous novels in the locations where the scenes take place. Visitors experience the story through the characters’ voices, creating a memorable promotional moment shared widely on social media.</a:t>
            </a:r>
          </a:p>
          <a:p>
            <a:endParaRPr lang="en-IE" dirty="0">
              <a:solidFill>
                <a:schemeClr val="tx1">
                  <a:lumMod val="75000"/>
                  <a:lumOff val="25000"/>
                </a:schemeClr>
              </a:solidFill>
            </a:endParaRPr>
          </a:p>
        </p:txBody>
      </p:sp>
      <p:grpSp>
        <p:nvGrpSpPr>
          <p:cNvPr id="33" name="Group 32">
            <a:extLst>
              <a:ext uri="{FF2B5EF4-FFF2-40B4-BE49-F238E27FC236}">
                <a16:creationId xmlns:a16="http://schemas.microsoft.com/office/drawing/2014/main" id="{C2FFCF25-8875-2958-3610-0C7228921AC9}"/>
              </a:ext>
            </a:extLst>
          </p:cNvPr>
          <p:cNvGrpSpPr/>
          <p:nvPr/>
        </p:nvGrpSpPr>
        <p:grpSpPr>
          <a:xfrm>
            <a:off x="643801" y="807308"/>
            <a:ext cx="1018347" cy="1051755"/>
            <a:chOff x="8130434" y="5055580"/>
            <a:chExt cx="1018347" cy="1051755"/>
          </a:xfrm>
          <a:solidFill>
            <a:srgbClr val="000000"/>
          </a:solidFill>
        </p:grpSpPr>
        <p:grpSp>
          <p:nvGrpSpPr>
            <p:cNvPr id="34" name="Graphic 2">
              <a:extLst>
                <a:ext uri="{FF2B5EF4-FFF2-40B4-BE49-F238E27FC236}">
                  <a16:creationId xmlns:a16="http://schemas.microsoft.com/office/drawing/2014/main" id="{9BC08A10-5D7A-44FF-75CC-61C3A743111F}"/>
                </a:ext>
              </a:extLst>
            </p:cNvPr>
            <p:cNvGrpSpPr/>
            <p:nvPr userDrawn="1"/>
          </p:nvGrpSpPr>
          <p:grpSpPr>
            <a:xfrm>
              <a:off x="8172121" y="5087188"/>
              <a:ext cx="955215" cy="342517"/>
              <a:chOff x="3752168" y="4966655"/>
              <a:chExt cx="955215" cy="342517"/>
            </a:xfrm>
            <a:grpFill/>
          </p:grpSpPr>
          <p:sp>
            <p:nvSpPr>
              <p:cNvPr id="46" name="Freeform 300">
                <a:extLst>
                  <a:ext uri="{FF2B5EF4-FFF2-40B4-BE49-F238E27FC236}">
                    <a16:creationId xmlns:a16="http://schemas.microsoft.com/office/drawing/2014/main" id="{22CE3948-AB18-B725-DE29-B8C26BC4FC1A}"/>
                  </a:ext>
                </a:extLst>
              </p:cNvPr>
              <p:cNvSpPr/>
              <p:nvPr/>
            </p:nvSpPr>
            <p:spPr>
              <a:xfrm>
                <a:off x="4032164" y="4966655"/>
                <a:ext cx="395447" cy="309494"/>
              </a:xfrm>
              <a:custGeom>
                <a:avLst/>
                <a:gdLst>
                  <a:gd name="connsiteX0" fmla="*/ 197803 w 395447"/>
                  <a:gd name="connsiteY0" fmla="*/ 309494 h 309494"/>
                  <a:gd name="connsiteX1" fmla="*/ 162880 w 395447"/>
                  <a:gd name="connsiteY1" fmla="*/ 256504 h 309494"/>
                  <a:gd name="connsiteX2" fmla="*/ 123735 w 395447"/>
                  <a:gd name="connsiteY2" fmla="*/ 235385 h 309494"/>
                  <a:gd name="connsiteX3" fmla="*/ 62331 w 395447"/>
                  <a:gd name="connsiteY3" fmla="*/ 235385 h 309494"/>
                  <a:gd name="connsiteX4" fmla="*/ 543 w 395447"/>
                  <a:gd name="connsiteY4" fmla="*/ 173947 h 309494"/>
                  <a:gd name="connsiteX5" fmla="*/ 159 w 395447"/>
                  <a:gd name="connsiteY5" fmla="*/ 63358 h 309494"/>
                  <a:gd name="connsiteX6" fmla="*/ 63866 w 395447"/>
                  <a:gd name="connsiteY6" fmla="*/ 0 h 309494"/>
                  <a:gd name="connsiteX7" fmla="*/ 331357 w 395447"/>
                  <a:gd name="connsiteY7" fmla="*/ 0 h 309494"/>
                  <a:gd name="connsiteX8" fmla="*/ 395447 w 395447"/>
                  <a:gd name="connsiteY8" fmla="*/ 64126 h 309494"/>
                  <a:gd name="connsiteX9" fmla="*/ 395064 w 395447"/>
                  <a:gd name="connsiteY9" fmla="*/ 175867 h 309494"/>
                  <a:gd name="connsiteX10" fmla="*/ 336346 w 395447"/>
                  <a:gd name="connsiteY10" fmla="*/ 235385 h 309494"/>
                  <a:gd name="connsiteX11" fmla="*/ 269569 w 395447"/>
                  <a:gd name="connsiteY11" fmla="*/ 235385 h 309494"/>
                  <a:gd name="connsiteX12" fmla="*/ 233878 w 395447"/>
                  <a:gd name="connsiteY12" fmla="*/ 254584 h 309494"/>
                  <a:gd name="connsiteX13" fmla="*/ 197803 w 395447"/>
                  <a:gd name="connsiteY13" fmla="*/ 309494 h 309494"/>
                  <a:gd name="connsiteX14" fmla="*/ 195117 w 395447"/>
                  <a:gd name="connsiteY14" fmla="*/ 74110 h 309494"/>
                  <a:gd name="connsiteX15" fmla="*/ 195117 w 395447"/>
                  <a:gd name="connsiteY15" fmla="*/ 73342 h 309494"/>
                  <a:gd name="connsiteX16" fmla="*/ 303725 w 395447"/>
                  <a:gd name="connsiteY16" fmla="*/ 73342 h 309494"/>
                  <a:gd name="connsiteX17" fmla="*/ 317541 w 395447"/>
                  <a:gd name="connsiteY17" fmla="*/ 63358 h 309494"/>
                  <a:gd name="connsiteX18" fmla="*/ 303341 w 395447"/>
                  <a:gd name="connsiteY18" fmla="*/ 52990 h 309494"/>
                  <a:gd name="connsiteX19" fmla="*/ 88427 w 395447"/>
                  <a:gd name="connsiteY19" fmla="*/ 53758 h 309494"/>
                  <a:gd name="connsiteX20" fmla="*/ 74611 w 395447"/>
                  <a:gd name="connsiteY20" fmla="*/ 63742 h 309494"/>
                  <a:gd name="connsiteX21" fmla="*/ 88811 w 395447"/>
                  <a:gd name="connsiteY21" fmla="*/ 74110 h 309494"/>
                  <a:gd name="connsiteX22" fmla="*/ 195117 w 395447"/>
                  <a:gd name="connsiteY22" fmla="*/ 74110 h 309494"/>
                  <a:gd name="connsiteX23" fmla="*/ 195884 w 395447"/>
                  <a:gd name="connsiteY23" fmla="*/ 182778 h 309494"/>
                  <a:gd name="connsiteX24" fmla="*/ 195884 w 395447"/>
                  <a:gd name="connsiteY24" fmla="*/ 181626 h 309494"/>
                  <a:gd name="connsiteX25" fmla="*/ 302190 w 395447"/>
                  <a:gd name="connsiteY25" fmla="*/ 181626 h 309494"/>
                  <a:gd name="connsiteX26" fmla="*/ 317925 w 395447"/>
                  <a:gd name="connsiteY26" fmla="*/ 171643 h 309494"/>
                  <a:gd name="connsiteX27" fmla="*/ 302190 w 395447"/>
                  <a:gd name="connsiteY27" fmla="*/ 161659 h 309494"/>
                  <a:gd name="connsiteX28" fmla="*/ 300271 w 395447"/>
                  <a:gd name="connsiteY28" fmla="*/ 161659 h 309494"/>
                  <a:gd name="connsiteX29" fmla="*/ 90346 w 395447"/>
                  <a:gd name="connsiteY29" fmla="*/ 162043 h 309494"/>
                  <a:gd name="connsiteX30" fmla="*/ 82287 w 395447"/>
                  <a:gd name="connsiteY30" fmla="*/ 162811 h 309494"/>
                  <a:gd name="connsiteX31" fmla="*/ 74995 w 395447"/>
                  <a:gd name="connsiteY31" fmla="*/ 172411 h 309494"/>
                  <a:gd name="connsiteX32" fmla="*/ 82287 w 395447"/>
                  <a:gd name="connsiteY32" fmla="*/ 182011 h 309494"/>
                  <a:gd name="connsiteX33" fmla="*/ 91114 w 395447"/>
                  <a:gd name="connsiteY33" fmla="*/ 182778 h 309494"/>
                  <a:gd name="connsiteX34" fmla="*/ 195884 w 395447"/>
                  <a:gd name="connsiteY34" fmla="*/ 182778 h 309494"/>
                  <a:gd name="connsiteX35" fmla="*/ 197036 w 395447"/>
                  <a:gd name="connsiteY35" fmla="*/ 107517 h 309494"/>
                  <a:gd name="connsiteX36" fmla="*/ 197036 w 395447"/>
                  <a:gd name="connsiteY36" fmla="*/ 108669 h 309494"/>
                  <a:gd name="connsiteX37" fmla="*/ 87276 w 395447"/>
                  <a:gd name="connsiteY37" fmla="*/ 108669 h 309494"/>
                  <a:gd name="connsiteX38" fmla="*/ 74611 w 395447"/>
                  <a:gd name="connsiteY38" fmla="*/ 118652 h 309494"/>
                  <a:gd name="connsiteX39" fmla="*/ 87276 w 395447"/>
                  <a:gd name="connsiteY39" fmla="*/ 128636 h 309494"/>
                  <a:gd name="connsiteX40" fmla="*/ 94568 w 395447"/>
                  <a:gd name="connsiteY40" fmla="*/ 128636 h 309494"/>
                  <a:gd name="connsiteX41" fmla="*/ 250381 w 395447"/>
                  <a:gd name="connsiteY41" fmla="*/ 127868 h 309494"/>
                  <a:gd name="connsiteX42" fmla="*/ 306795 w 395447"/>
                  <a:gd name="connsiteY42" fmla="*/ 127484 h 309494"/>
                  <a:gd name="connsiteX43" fmla="*/ 317541 w 395447"/>
                  <a:gd name="connsiteY43" fmla="*/ 120572 h 309494"/>
                  <a:gd name="connsiteX44" fmla="*/ 314854 w 395447"/>
                  <a:gd name="connsiteY44" fmla="*/ 110973 h 309494"/>
                  <a:gd name="connsiteX45" fmla="*/ 302574 w 395447"/>
                  <a:gd name="connsiteY45" fmla="*/ 107901 h 309494"/>
                  <a:gd name="connsiteX46" fmla="*/ 197036 w 395447"/>
                  <a:gd name="connsiteY46" fmla="*/ 107517 h 30949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Lst>
                <a:rect l="l" t="t" r="r" b="b"/>
                <a:pathLst>
                  <a:path w="395447" h="309494">
                    <a:moveTo>
                      <a:pt x="197803" y="309494"/>
                    </a:moveTo>
                    <a:cubicBezTo>
                      <a:pt x="185522" y="290679"/>
                      <a:pt x="173626" y="274168"/>
                      <a:pt x="162880" y="256504"/>
                    </a:cubicBezTo>
                    <a:cubicBezTo>
                      <a:pt x="153669" y="241529"/>
                      <a:pt x="141388" y="235001"/>
                      <a:pt x="123735" y="235385"/>
                    </a:cubicBezTo>
                    <a:cubicBezTo>
                      <a:pt x="103394" y="236153"/>
                      <a:pt x="82671" y="235769"/>
                      <a:pt x="62331" y="235385"/>
                    </a:cubicBezTo>
                    <a:cubicBezTo>
                      <a:pt x="24721" y="235385"/>
                      <a:pt x="543" y="211577"/>
                      <a:pt x="543" y="173947"/>
                    </a:cubicBezTo>
                    <a:cubicBezTo>
                      <a:pt x="159" y="137084"/>
                      <a:pt x="-225" y="100221"/>
                      <a:pt x="159" y="63358"/>
                    </a:cubicBezTo>
                    <a:cubicBezTo>
                      <a:pt x="159" y="23039"/>
                      <a:pt x="23570" y="0"/>
                      <a:pt x="63866" y="0"/>
                    </a:cubicBezTo>
                    <a:cubicBezTo>
                      <a:pt x="152902" y="0"/>
                      <a:pt x="242321" y="0"/>
                      <a:pt x="331357" y="0"/>
                    </a:cubicBezTo>
                    <a:cubicBezTo>
                      <a:pt x="372037" y="0"/>
                      <a:pt x="395447" y="23423"/>
                      <a:pt x="395447" y="64126"/>
                    </a:cubicBezTo>
                    <a:cubicBezTo>
                      <a:pt x="395447" y="101373"/>
                      <a:pt x="395064" y="138620"/>
                      <a:pt x="395064" y="175867"/>
                    </a:cubicBezTo>
                    <a:cubicBezTo>
                      <a:pt x="395064" y="209658"/>
                      <a:pt x="370502" y="234617"/>
                      <a:pt x="336346" y="235385"/>
                    </a:cubicBezTo>
                    <a:cubicBezTo>
                      <a:pt x="314087" y="235769"/>
                      <a:pt x="291828" y="235769"/>
                      <a:pt x="269569" y="235385"/>
                    </a:cubicBezTo>
                    <a:cubicBezTo>
                      <a:pt x="253835" y="235001"/>
                      <a:pt x="242321" y="241145"/>
                      <a:pt x="233878" y="254584"/>
                    </a:cubicBezTo>
                    <a:cubicBezTo>
                      <a:pt x="222365" y="272632"/>
                      <a:pt x="210468" y="290295"/>
                      <a:pt x="197803" y="309494"/>
                    </a:cubicBezTo>
                    <a:close/>
                    <a:moveTo>
                      <a:pt x="195117" y="74110"/>
                    </a:moveTo>
                    <a:cubicBezTo>
                      <a:pt x="195117" y="73726"/>
                      <a:pt x="195117" y="73726"/>
                      <a:pt x="195117" y="73342"/>
                    </a:cubicBezTo>
                    <a:cubicBezTo>
                      <a:pt x="231192" y="73342"/>
                      <a:pt x="267650" y="73342"/>
                      <a:pt x="303725" y="73342"/>
                    </a:cubicBezTo>
                    <a:cubicBezTo>
                      <a:pt x="310633" y="73342"/>
                      <a:pt x="317541" y="72190"/>
                      <a:pt x="317541" y="63358"/>
                    </a:cubicBezTo>
                    <a:cubicBezTo>
                      <a:pt x="317541" y="54142"/>
                      <a:pt x="311017" y="52990"/>
                      <a:pt x="303341" y="52990"/>
                    </a:cubicBezTo>
                    <a:cubicBezTo>
                      <a:pt x="231575" y="53374"/>
                      <a:pt x="159810" y="53374"/>
                      <a:pt x="88427" y="53758"/>
                    </a:cubicBezTo>
                    <a:cubicBezTo>
                      <a:pt x="81520" y="53758"/>
                      <a:pt x="74995" y="54910"/>
                      <a:pt x="74611" y="63742"/>
                    </a:cubicBezTo>
                    <a:cubicBezTo>
                      <a:pt x="74228" y="73342"/>
                      <a:pt x="81136" y="74110"/>
                      <a:pt x="88811" y="74110"/>
                    </a:cubicBezTo>
                    <a:cubicBezTo>
                      <a:pt x="124118" y="74110"/>
                      <a:pt x="159426" y="74110"/>
                      <a:pt x="195117" y="74110"/>
                    </a:cubicBezTo>
                    <a:close/>
                    <a:moveTo>
                      <a:pt x="195884" y="182778"/>
                    </a:moveTo>
                    <a:cubicBezTo>
                      <a:pt x="195884" y="182394"/>
                      <a:pt x="195884" y="182011"/>
                      <a:pt x="195884" y="181626"/>
                    </a:cubicBezTo>
                    <a:cubicBezTo>
                      <a:pt x="231192" y="181626"/>
                      <a:pt x="266883" y="181626"/>
                      <a:pt x="302190" y="181626"/>
                    </a:cubicBezTo>
                    <a:cubicBezTo>
                      <a:pt x="309482" y="181626"/>
                      <a:pt x="317925" y="181626"/>
                      <a:pt x="317925" y="171643"/>
                    </a:cubicBezTo>
                    <a:cubicBezTo>
                      <a:pt x="317925" y="162043"/>
                      <a:pt x="309866" y="161275"/>
                      <a:pt x="302190" y="161659"/>
                    </a:cubicBezTo>
                    <a:cubicBezTo>
                      <a:pt x="301422" y="161659"/>
                      <a:pt x="300655" y="161659"/>
                      <a:pt x="300271" y="161659"/>
                    </a:cubicBezTo>
                    <a:cubicBezTo>
                      <a:pt x="230424" y="161659"/>
                      <a:pt x="160193" y="162043"/>
                      <a:pt x="90346" y="162043"/>
                    </a:cubicBezTo>
                    <a:cubicBezTo>
                      <a:pt x="87660" y="162043"/>
                      <a:pt x="84206" y="161275"/>
                      <a:pt x="82287" y="162811"/>
                    </a:cubicBezTo>
                    <a:cubicBezTo>
                      <a:pt x="79217" y="165115"/>
                      <a:pt x="74995" y="168955"/>
                      <a:pt x="74995" y="172411"/>
                    </a:cubicBezTo>
                    <a:cubicBezTo>
                      <a:pt x="74995" y="175867"/>
                      <a:pt x="78833" y="179706"/>
                      <a:pt x="82287" y="182011"/>
                    </a:cubicBezTo>
                    <a:cubicBezTo>
                      <a:pt x="84206" y="183546"/>
                      <a:pt x="88043" y="182778"/>
                      <a:pt x="91114" y="182778"/>
                    </a:cubicBezTo>
                    <a:cubicBezTo>
                      <a:pt x="126037" y="182778"/>
                      <a:pt x="160961" y="182778"/>
                      <a:pt x="195884" y="182778"/>
                    </a:cubicBezTo>
                    <a:close/>
                    <a:moveTo>
                      <a:pt x="197036" y="107517"/>
                    </a:moveTo>
                    <a:cubicBezTo>
                      <a:pt x="197036" y="107901"/>
                      <a:pt x="197036" y="108285"/>
                      <a:pt x="197036" y="108669"/>
                    </a:cubicBezTo>
                    <a:cubicBezTo>
                      <a:pt x="160577" y="108669"/>
                      <a:pt x="124118" y="108669"/>
                      <a:pt x="87276" y="108669"/>
                    </a:cubicBezTo>
                    <a:cubicBezTo>
                      <a:pt x="80368" y="108669"/>
                      <a:pt x="74611" y="110589"/>
                      <a:pt x="74611" y="118652"/>
                    </a:cubicBezTo>
                    <a:cubicBezTo>
                      <a:pt x="74611" y="126716"/>
                      <a:pt x="80368" y="128636"/>
                      <a:pt x="87276" y="128636"/>
                    </a:cubicBezTo>
                    <a:cubicBezTo>
                      <a:pt x="89579" y="128636"/>
                      <a:pt x="91881" y="128636"/>
                      <a:pt x="94568" y="128636"/>
                    </a:cubicBezTo>
                    <a:cubicBezTo>
                      <a:pt x="146378" y="128252"/>
                      <a:pt x="198187" y="128252"/>
                      <a:pt x="250381" y="127868"/>
                    </a:cubicBezTo>
                    <a:cubicBezTo>
                      <a:pt x="269186" y="127868"/>
                      <a:pt x="287990" y="128252"/>
                      <a:pt x="306795" y="127484"/>
                    </a:cubicBezTo>
                    <a:cubicBezTo>
                      <a:pt x="310633" y="127484"/>
                      <a:pt x="315239" y="123644"/>
                      <a:pt x="317541" y="120572"/>
                    </a:cubicBezTo>
                    <a:cubicBezTo>
                      <a:pt x="318692" y="118652"/>
                      <a:pt x="317157" y="112509"/>
                      <a:pt x="314854" y="110973"/>
                    </a:cubicBezTo>
                    <a:cubicBezTo>
                      <a:pt x="311785" y="108669"/>
                      <a:pt x="306795" y="107901"/>
                      <a:pt x="302574" y="107901"/>
                    </a:cubicBezTo>
                    <a:cubicBezTo>
                      <a:pt x="267267" y="107133"/>
                      <a:pt x="231959" y="107517"/>
                      <a:pt x="197036" y="107517"/>
                    </a:cubicBezTo>
                    <a:close/>
                  </a:path>
                </a:pathLst>
              </a:custGeom>
              <a:solidFill>
                <a:srgbClr val="C77362"/>
              </a:solidFill>
              <a:ln w="3834" cap="flat">
                <a:noFill/>
                <a:prstDash val="solid"/>
                <a:miter/>
              </a:ln>
            </p:spPr>
            <p:txBody>
              <a:bodyPr rtlCol="0" anchor="ctr"/>
              <a:lstStyle/>
              <a:p>
                <a:endParaRPr lang="en-US" dirty="0"/>
              </a:p>
            </p:txBody>
          </p:sp>
          <p:sp>
            <p:nvSpPr>
              <p:cNvPr id="47" name="Freeform 301">
                <a:extLst>
                  <a:ext uri="{FF2B5EF4-FFF2-40B4-BE49-F238E27FC236}">
                    <a16:creationId xmlns:a16="http://schemas.microsoft.com/office/drawing/2014/main" id="{79E06715-B18E-AF11-5507-D5341A4F5ACD}"/>
                  </a:ext>
                </a:extLst>
              </p:cNvPr>
              <p:cNvSpPr/>
              <p:nvPr/>
            </p:nvSpPr>
            <p:spPr>
              <a:xfrm>
                <a:off x="4424366" y="5090683"/>
                <a:ext cx="283018" cy="218489"/>
              </a:xfrm>
              <a:custGeom>
                <a:avLst/>
                <a:gdLst>
                  <a:gd name="connsiteX0" fmla="*/ 142173 w 283018"/>
                  <a:gd name="connsiteY0" fmla="*/ 218489 h 218489"/>
                  <a:gd name="connsiteX1" fmla="*/ 119146 w 283018"/>
                  <a:gd name="connsiteY1" fmla="*/ 183546 h 218489"/>
                  <a:gd name="connsiteX2" fmla="*/ 89595 w 283018"/>
                  <a:gd name="connsiteY2" fmla="*/ 167419 h 218489"/>
                  <a:gd name="connsiteX3" fmla="*/ 44310 w 283018"/>
                  <a:gd name="connsiteY3" fmla="*/ 167419 h 218489"/>
                  <a:gd name="connsiteX4" fmla="*/ 560 w 283018"/>
                  <a:gd name="connsiteY4" fmla="*/ 110973 h 218489"/>
                  <a:gd name="connsiteX5" fmla="*/ 4781 w 283018"/>
                  <a:gd name="connsiteY5" fmla="*/ 104445 h 218489"/>
                  <a:gd name="connsiteX6" fmla="*/ 22819 w 283018"/>
                  <a:gd name="connsiteY6" fmla="*/ 57598 h 218489"/>
                  <a:gd name="connsiteX7" fmla="*/ 22819 w 283018"/>
                  <a:gd name="connsiteY7" fmla="*/ 12672 h 218489"/>
                  <a:gd name="connsiteX8" fmla="*/ 32797 w 283018"/>
                  <a:gd name="connsiteY8" fmla="*/ 768 h 218489"/>
                  <a:gd name="connsiteX9" fmla="*/ 45078 w 283018"/>
                  <a:gd name="connsiteY9" fmla="*/ 0 h 218489"/>
                  <a:gd name="connsiteX10" fmla="*/ 237733 w 283018"/>
                  <a:gd name="connsiteY10" fmla="*/ 0 h 218489"/>
                  <a:gd name="connsiteX11" fmla="*/ 283018 w 283018"/>
                  <a:gd name="connsiteY11" fmla="*/ 44927 h 218489"/>
                  <a:gd name="connsiteX12" fmla="*/ 283018 w 283018"/>
                  <a:gd name="connsiteY12" fmla="*/ 124796 h 218489"/>
                  <a:gd name="connsiteX13" fmla="*/ 240803 w 283018"/>
                  <a:gd name="connsiteY13" fmla="*/ 167803 h 218489"/>
                  <a:gd name="connsiteX14" fmla="*/ 193599 w 283018"/>
                  <a:gd name="connsiteY14" fmla="*/ 167803 h 218489"/>
                  <a:gd name="connsiteX15" fmla="*/ 164432 w 283018"/>
                  <a:gd name="connsiteY15" fmla="*/ 183546 h 218489"/>
                  <a:gd name="connsiteX16" fmla="*/ 142173 w 283018"/>
                  <a:gd name="connsiteY16" fmla="*/ 218489 h 2184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283018" h="218489">
                    <a:moveTo>
                      <a:pt x="142173" y="218489"/>
                    </a:moveTo>
                    <a:cubicBezTo>
                      <a:pt x="133730" y="205818"/>
                      <a:pt x="126054" y="194682"/>
                      <a:pt x="119146" y="183546"/>
                    </a:cubicBezTo>
                    <a:cubicBezTo>
                      <a:pt x="112238" y="172411"/>
                      <a:pt x="103028" y="166651"/>
                      <a:pt x="89595" y="167419"/>
                    </a:cubicBezTo>
                    <a:cubicBezTo>
                      <a:pt x="74629" y="167803"/>
                      <a:pt x="59661" y="167803"/>
                      <a:pt x="44310" y="167419"/>
                    </a:cubicBezTo>
                    <a:cubicBezTo>
                      <a:pt x="9387" y="167035"/>
                      <a:pt x="-2894" y="142844"/>
                      <a:pt x="560" y="110973"/>
                    </a:cubicBezTo>
                    <a:cubicBezTo>
                      <a:pt x="944" y="108669"/>
                      <a:pt x="3246" y="106365"/>
                      <a:pt x="4781" y="104445"/>
                    </a:cubicBezTo>
                    <a:cubicBezTo>
                      <a:pt x="15911" y="90621"/>
                      <a:pt x="22819" y="75646"/>
                      <a:pt x="22819" y="57598"/>
                    </a:cubicBezTo>
                    <a:cubicBezTo>
                      <a:pt x="22819" y="42623"/>
                      <a:pt x="23586" y="27647"/>
                      <a:pt x="22819" y="12672"/>
                    </a:cubicBezTo>
                    <a:cubicBezTo>
                      <a:pt x="22435" y="4608"/>
                      <a:pt x="25505" y="1152"/>
                      <a:pt x="32797" y="768"/>
                    </a:cubicBezTo>
                    <a:cubicBezTo>
                      <a:pt x="37018" y="384"/>
                      <a:pt x="40856" y="0"/>
                      <a:pt x="45078" y="0"/>
                    </a:cubicBezTo>
                    <a:cubicBezTo>
                      <a:pt x="109168" y="0"/>
                      <a:pt x="173642" y="0"/>
                      <a:pt x="237733" y="0"/>
                    </a:cubicBezTo>
                    <a:cubicBezTo>
                      <a:pt x="266900" y="0"/>
                      <a:pt x="283018" y="15744"/>
                      <a:pt x="283018" y="44927"/>
                    </a:cubicBezTo>
                    <a:cubicBezTo>
                      <a:pt x="283018" y="71422"/>
                      <a:pt x="283018" y="98301"/>
                      <a:pt x="283018" y="124796"/>
                    </a:cubicBezTo>
                    <a:cubicBezTo>
                      <a:pt x="283018" y="150140"/>
                      <a:pt x="266516" y="167035"/>
                      <a:pt x="240803" y="167803"/>
                    </a:cubicBezTo>
                    <a:cubicBezTo>
                      <a:pt x="225068" y="168187"/>
                      <a:pt x="209334" y="168187"/>
                      <a:pt x="193599" y="167803"/>
                    </a:cubicBezTo>
                    <a:cubicBezTo>
                      <a:pt x="180550" y="167419"/>
                      <a:pt x="171340" y="172795"/>
                      <a:pt x="164432" y="183546"/>
                    </a:cubicBezTo>
                    <a:cubicBezTo>
                      <a:pt x="158291" y="194298"/>
                      <a:pt x="150616" y="205818"/>
                      <a:pt x="142173" y="218489"/>
                    </a:cubicBezTo>
                    <a:close/>
                  </a:path>
                </a:pathLst>
              </a:custGeom>
              <a:solidFill>
                <a:srgbClr val="C77362"/>
              </a:solidFill>
              <a:ln w="3834" cap="flat">
                <a:noFill/>
                <a:prstDash val="solid"/>
                <a:miter/>
              </a:ln>
            </p:spPr>
            <p:txBody>
              <a:bodyPr rtlCol="0" anchor="ctr"/>
              <a:lstStyle/>
              <a:p>
                <a:endParaRPr lang="en-US"/>
              </a:p>
            </p:txBody>
          </p:sp>
          <p:sp>
            <p:nvSpPr>
              <p:cNvPr id="48" name="Freeform 302">
                <a:extLst>
                  <a:ext uri="{FF2B5EF4-FFF2-40B4-BE49-F238E27FC236}">
                    <a16:creationId xmlns:a16="http://schemas.microsoft.com/office/drawing/2014/main" id="{42C29A83-700B-EBF8-BFD4-6CB6653EAB7D}"/>
                  </a:ext>
                </a:extLst>
              </p:cNvPr>
              <p:cNvSpPr/>
              <p:nvPr/>
            </p:nvSpPr>
            <p:spPr>
              <a:xfrm>
                <a:off x="3752168" y="5090011"/>
                <a:ext cx="283618" cy="218777"/>
              </a:xfrm>
              <a:custGeom>
                <a:avLst/>
                <a:gdLst>
                  <a:gd name="connsiteX0" fmla="*/ 141229 w 283618"/>
                  <a:gd name="connsiteY0" fmla="*/ 218777 h 218777"/>
                  <a:gd name="connsiteX1" fmla="*/ 117051 w 283618"/>
                  <a:gd name="connsiteY1" fmla="*/ 181915 h 218777"/>
                  <a:gd name="connsiteX2" fmla="*/ 90571 w 283618"/>
                  <a:gd name="connsiteY2" fmla="*/ 167707 h 218777"/>
                  <a:gd name="connsiteX3" fmla="*/ 42599 w 283618"/>
                  <a:gd name="connsiteY3" fmla="*/ 167707 h 218777"/>
                  <a:gd name="connsiteX4" fmla="*/ 0 w 283618"/>
                  <a:gd name="connsiteY4" fmla="*/ 124700 h 218777"/>
                  <a:gd name="connsiteX5" fmla="*/ 0 w 283618"/>
                  <a:gd name="connsiteY5" fmla="*/ 42527 h 218777"/>
                  <a:gd name="connsiteX6" fmla="*/ 40680 w 283618"/>
                  <a:gd name="connsiteY6" fmla="*/ 288 h 218777"/>
                  <a:gd name="connsiteX7" fmla="*/ 242546 w 283618"/>
                  <a:gd name="connsiteY7" fmla="*/ 288 h 218777"/>
                  <a:gd name="connsiteX8" fmla="*/ 259432 w 283618"/>
                  <a:gd name="connsiteY8" fmla="*/ 17183 h 218777"/>
                  <a:gd name="connsiteX9" fmla="*/ 262886 w 283618"/>
                  <a:gd name="connsiteY9" fmla="*/ 74014 h 218777"/>
                  <a:gd name="connsiteX10" fmla="*/ 275934 w 283618"/>
                  <a:gd name="connsiteY10" fmla="*/ 101277 h 218777"/>
                  <a:gd name="connsiteX11" fmla="*/ 252140 w 283618"/>
                  <a:gd name="connsiteY11" fmla="*/ 165403 h 218777"/>
                  <a:gd name="connsiteX12" fmla="*/ 205319 w 283618"/>
                  <a:gd name="connsiteY12" fmla="*/ 166939 h 218777"/>
                  <a:gd name="connsiteX13" fmla="*/ 158883 w 283618"/>
                  <a:gd name="connsiteY13" fmla="*/ 192282 h 218777"/>
                  <a:gd name="connsiteX14" fmla="*/ 141229 w 283618"/>
                  <a:gd name="connsiteY14" fmla="*/ 218777 h 21877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283618" h="218777">
                    <a:moveTo>
                      <a:pt x="141229" y="218777"/>
                    </a:moveTo>
                    <a:cubicBezTo>
                      <a:pt x="132402" y="205338"/>
                      <a:pt x="124727" y="193818"/>
                      <a:pt x="117051" y="181915"/>
                    </a:cubicBezTo>
                    <a:cubicBezTo>
                      <a:pt x="110911" y="172315"/>
                      <a:pt x="102084" y="167323"/>
                      <a:pt x="90571" y="167707"/>
                    </a:cubicBezTo>
                    <a:cubicBezTo>
                      <a:pt x="74452" y="168091"/>
                      <a:pt x="58334" y="168091"/>
                      <a:pt x="42599" y="167707"/>
                    </a:cubicBezTo>
                    <a:cubicBezTo>
                      <a:pt x="16119" y="167323"/>
                      <a:pt x="0" y="150812"/>
                      <a:pt x="0" y="124700"/>
                    </a:cubicBezTo>
                    <a:cubicBezTo>
                      <a:pt x="0" y="97437"/>
                      <a:pt x="0" y="70174"/>
                      <a:pt x="0" y="42527"/>
                    </a:cubicBezTo>
                    <a:cubicBezTo>
                      <a:pt x="0" y="17951"/>
                      <a:pt x="16119" y="672"/>
                      <a:pt x="40680" y="288"/>
                    </a:cubicBezTo>
                    <a:cubicBezTo>
                      <a:pt x="107841" y="-96"/>
                      <a:pt x="175385" y="-96"/>
                      <a:pt x="242546" y="288"/>
                    </a:cubicBezTo>
                    <a:cubicBezTo>
                      <a:pt x="258281" y="288"/>
                      <a:pt x="259048" y="2208"/>
                      <a:pt x="259432" y="17183"/>
                    </a:cubicBezTo>
                    <a:cubicBezTo>
                      <a:pt x="260199" y="36383"/>
                      <a:pt x="260199" y="55582"/>
                      <a:pt x="262886" y="74014"/>
                    </a:cubicBezTo>
                    <a:cubicBezTo>
                      <a:pt x="264421" y="83614"/>
                      <a:pt x="270177" y="93213"/>
                      <a:pt x="275934" y="101277"/>
                    </a:cubicBezTo>
                    <a:cubicBezTo>
                      <a:pt x="292820" y="124700"/>
                      <a:pt x="280540" y="160027"/>
                      <a:pt x="252140" y="165403"/>
                    </a:cubicBezTo>
                    <a:cubicBezTo>
                      <a:pt x="236789" y="168091"/>
                      <a:pt x="220670" y="168475"/>
                      <a:pt x="205319" y="166939"/>
                    </a:cubicBezTo>
                    <a:cubicBezTo>
                      <a:pt x="183444" y="165019"/>
                      <a:pt x="168477" y="172699"/>
                      <a:pt x="158883" y="192282"/>
                    </a:cubicBezTo>
                    <a:cubicBezTo>
                      <a:pt x="153894" y="201498"/>
                      <a:pt x="147753" y="209178"/>
                      <a:pt x="141229" y="218777"/>
                    </a:cubicBezTo>
                    <a:close/>
                  </a:path>
                </a:pathLst>
              </a:custGeom>
              <a:solidFill>
                <a:srgbClr val="C77362"/>
              </a:solidFill>
              <a:ln w="3834" cap="flat">
                <a:noFill/>
                <a:prstDash val="solid"/>
                <a:miter/>
              </a:ln>
            </p:spPr>
            <p:txBody>
              <a:bodyPr rtlCol="0" anchor="ctr"/>
              <a:lstStyle/>
              <a:p>
                <a:endParaRPr lang="en-US"/>
              </a:p>
            </p:txBody>
          </p:sp>
        </p:grpSp>
        <p:sp>
          <p:nvSpPr>
            <p:cNvPr id="35" name="Freeform 289">
              <a:extLst>
                <a:ext uri="{FF2B5EF4-FFF2-40B4-BE49-F238E27FC236}">
                  <a16:creationId xmlns:a16="http://schemas.microsoft.com/office/drawing/2014/main" id="{1737CEA3-8FC7-FE99-E0B1-18FE13F40FF6}"/>
                </a:ext>
              </a:extLst>
            </p:cNvPr>
            <p:cNvSpPr/>
            <p:nvPr userDrawn="1"/>
          </p:nvSpPr>
          <p:spPr>
            <a:xfrm>
              <a:off x="8130434" y="5423165"/>
              <a:ext cx="1018347" cy="684170"/>
            </a:xfrm>
            <a:custGeom>
              <a:avLst/>
              <a:gdLst>
                <a:gd name="connsiteX0" fmla="*/ 315587 w 1018347"/>
                <a:gd name="connsiteY0" fmla="*/ 683403 h 684170"/>
                <a:gd name="connsiteX1" fmla="*/ 287572 w 1018347"/>
                <a:gd name="connsiteY1" fmla="*/ 635405 h 684170"/>
                <a:gd name="connsiteX2" fmla="*/ 290258 w 1018347"/>
                <a:gd name="connsiteY2" fmla="*/ 590862 h 684170"/>
                <a:gd name="connsiteX3" fmla="*/ 277977 w 1018347"/>
                <a:gd name="connsiteY3" fmla="*/ 590862 h 684170"/>
                <a:gd name="connsiteX4" fmla="*/ 38886 w 1018347"/>
                <a:gd name="connsiteY4" fmla="*/ 590862 h 684170"/>
                <a:gd name="connsiteX5" fmla="*/ 124 w 1018347"/>
                <a:gd name="connsiteY5" fmla="*/ 550543 h 684170"/>
                <a:gd name="connsiteX6" fmla="*/ 6649 w 1018347"/>
                <a:gd name="connsiteY6" fmla="*/ 426515 h 684170"/>
                <a:gd name="connsiteX7" fmla="*/ 74960 w 1018347"/>
                <a:gd name="connsiteY7" fmla="*/ 345493 h 684170"/>
                <a:gd name="connsiteX8" fmla="*/ 125235 w 1018347"/>
                <a:gd name="connsiteY8" fmla="*/ 322454 h 684170"/>
                <a:gd name="connsiteX9" fmla="*/ 112187 w 1018347"/>
                <a:gd name="connsiteY9" fmla="*/ 321686 h 684170"/>
                <a:gd name="connsiteX10" fmla="*/ 51550 w 1018347"/>
                <a:gd name="connsiteY10" fmla="*/ 269848 h 684170"/>
                <a:gd name="connsiteX11" fmla="*/ 49247 w 1018347"/>
                <a:gd name="connsiteY11" fmla="*/ 188826 h 684170"/>
                <a:gd name="connsiteX12" fmla="*/ 53085 w 1018347"/>
                <a:gd name="connsiteY12" fmla="*/ 143132 h 684170"/>
                <a:gd name="connsiteX13" fmla="*/ 177428 w 1018347"/>
                <a:gd name="connsiteY13" fmla="*/ 53278 h 684170"/>
                <a:gd name="connsiteX14" fmla="*/ 286421 w 1018347"/>
                <a:gd name="connsiteY14" fmla="*/ 155419 h 684170"/>
                <a:gd name="connsiteX15" fmla="*/ 284885 w 1018347"/>
                <a:gd name="connsiteY15" fmla="*/ 277911 h 684170"/>
                <a:gd name="connsiteX16" fmla="*/ 280280 w 1018347"/>
                <a:gd name="connsiteY16" fmla="*/ 292503 h 684170"/>
                <a:gd name="connsiteX17" fmla="*/ 238832 w 1018347"/>
                <a:gd name="connsiteY17" fmla="*/ 321302 h 684170"/>
                <a:gd name="connsiteX18" fmla="*/ 216957 w 1018347"/>
                <a:gd name="connsiteY18" fmla="*/ 321302 h 684170"/>
                <a:gd name="connsiteX19" fmla="*/ 216190 w 1018347"/>
                <a:gd name="connsiteY19" fmla="*/ 324758 h 684170"/>
                <a:gd name="connsiteX20" fmla="*/ 251113 w 1018347"/>
                <a:gd name="connsiteY20" fmla="*/ 340118 h 684170"/>
                <a:gd name="connsiteX21" fmla="*/ 324798 w 1018347"/>
                <a:gd name="connsiteY21" fmla="*/ 385812 h 684170"/>
                <a:gd name="connsiteX22" fmla="*/ 398099 w 1018347"/>
                <a:gd name="connsiteY22" fmla="*/ 366997 h 684170"/>
                <a:gd name="connsiteX23" fmla="*/ 447222 w 1018347"/>
                <a:gd name="connsiteY23" fmla="*/ 346645 h 684170"/>
                <a:gd name="connsiteX24" fmla="*/ 448374 w 1018347"/>
                <a:gd name="connsiteY24" fmla="*/ 316694 h 684170"/>
                <a:gd name="connsiteX25" fmla="*/ 399634 w 1018347"/>
                <a:gd name="connsiteY25" fmla="*/ 247192 h 684170"/>
                <a:gd name="connsiteX26" fmla="*/ 392726 w 1018347"/>
                <a:gd name="connsiteY26" fmla="*/ 241433 h 684170"/>
                <a:gd name="connsiteX27" fmla="*/ 362792 w 1018347"/>
                <a:gd name="connsiteY27" fmla="*/ 157339 h 684170"/>
                <a:gd name="connsiteX28" fmla="*/ 365478 w 1018347"/>
                <a:gd name="connsiteY28" fmla="*/ 145820 h 684170"/>
                <a:gd name="connsiteX29" fmla="*/ 369700 w 1018347"/>
                <a:gd name="connsiteY29" fmla="*/ 85533 h 684170"/>
                <a:gd name="connsiteX30" fmla="*/ 475621 w 1018347"/>
                <a:gd name="connsiteY30" fmla="*/ 288 h 684170"/>
                <a:gd name="connsiteX31" fmla="*/ 507475 w 1018347"/>
                <a:gd name="connsiteY31" fmla="*/ 288 h 684170"/>
                <a:gd name="connsiteX32" fmla="*/ 553528 w 1018347"/>
                <a:gd name="connsiteY32" fmla="*/ 19487 h 684170"/>
                <a:gd name="connsiteX33" fmla="*/ 565809 w 1018347"/>
                <a:gd name="connsiteY33" fmla="*/ 22943 h 684170"/>
                <a:gd name="connsiteX34" fmla="*/ 652158 w 1018347"/>
                <a:gd name="connsiteY34" fmla="*/ 87069 h 684170"/>
                <a:gd name="connsiteX35" fmla="*/ 652542 w 1018347"/>
                <a:gd name="connsiteY35" fmla="*/ 150811 h 684170"/>
                <a:gd name="connsiteX36" fmla="*/ 656380 w 1018347"/>
                <a:gd name="connsiteY36" fmla="*/ 163867 h 684170"/>
                <a:gd name="connsiteX37" fmla="*/ 622224 w 1018347"/>
                <a:gd name="connsiteY37" fmla="*/ 241817 h 684170"/>
                <a:gd name="connsiteX38" fmla="*/ 613013 w 1018347"/>
                <a:gd name="connsiteY38" fmla="*/ 250264 h 684170"/>
                <a:gd name="connsiteX39" fmla="*/ 570414 w 1018347"/>
                <a:gd name="connsiteY39" fmla="*/ 313622 h 684170"/>
                <a:gd name="connsiteX40" fmla="*/ 573484 w 1018347"/>
                <a:gd name="connsiteY40" fmla="*/ 348949 h 684170"/>
                <a:gd name="connsiteX41" fmla="*/ 670196 w 1018347"/>
                <a:gd name="connsiteY41" fmla="*/ 380820 h 684170"/>
                <a:gd name="connsiteX42" fmla="*/ 704735 w 1018347"/>
                <a:gd name="connsiteY42" fmla="*/ 371605 h 684170"/>
                <a:gd name="connsiteX43" fmla="*/ 750021 w 1018347"/>
                <a:gd name="connsiteY43" fmla="*/ 345109 h 684170"/>
                <a:gd name="connsiteX44" fmla="*/ 793771 w 1018347"/>
                <a:gd name="connsiteY44" fmla="*/ 328598 h 684170"/>
                <a:gd name="connsiteX45" fmla="*/ 794539 w 1018347"/>
                <a:gd name="connsiteY45" fmla="*/ 311318 h 684170"/>
                <a:gd name="connsiteX46" fmla="*/ 755777 w 1018347"/>
                <a:gd name="connsiteY46" fmla="*/ 260248 h 684170"/>
                <a:gd name="connsiteX47" fmla="*/ 748102 w 1018347"/>
                <a:gd name="connsiteY47" fmla="*/ 253336 h 684170"/>
                <a:gd name="connsiteX48" fmla="*/ 725459 w 1018347"/>
                <a:gd name="connsiteY48" fmla="*/ 181146 h 684170"/>
                <a:gd name="connsiteX49" fmla="*/ 728913 w 1018347"/>
                <a:gd name="connsiteY49" fmla="*/ 170011 h 684170"/>
                <a:gd name="connsiteX50" fmla="*/ 732367 w 1018347"/>
                <a:gd name="connsiteY50" fmla="*/ 125084 h 684170"/>
                <a:gd name="connsiteX51" fmla="*/ 858629 w 1018347"/>
                <a:gd name="connsiteY51" fmla="*/ 40223 h 684170"/>
                <a:gd name="connsiteX52" fmla="*/ 959178 w 1018347"/>
                <a:gd name="connsiteY52" fmla="*/ 125084 h 684170"/>
                <a:gd name="connsiteX53" fmla="*/ 962632 w 1018347"/>
                <a:gd name="connsiteY53" fmla="*/ 170011 h 684170"/>
                <a:gd name="connsiteX54" fmla="*/ 966853 w 1018347"/>
                <a:gd name="connsiteY54" fmla="*/ 181530 h 684170"/>
                <a:gd name="connsiteX55" fmla="*/ 945746 w 1018347"/>
                <a:gd name="connsiteY55" fmla="*/ 252568 h 684170"/>
                <a:gd name="connsiteX56" fmla="*/ 936919 w 1018347"/>
                <a:gd name="connsiteY56" fmla="*/ 260248 h 684170"/>
                <a:gd name="connsiteX57" fmla="*/ 897390 w 1018347"/>
                <a:gd name="connsiteY57" fmla="*/ 312086 h 684170"/>
                <a:gd name="connsiteX58" fmla="*/ 891250 w 1018347"/>
                <a:gd name="connsiteY58" fmla="*/ 320918 h 684170"/>
                <a:gd name="connsiteX59" fmla="*/ 898542 w 1018347"/>
                <a:gd name="connsiteY59" fmla="*/ 328982 h 684170"/>
                <a:gd name="connsiteX60" fmla="*/ 940373 w 1018347"/>
                <a:gd name="connsiteY60" fmla="*/ 345109 h 684170"/>
                <a:gd name="connsiteX61" fmla="*/ 1011372 w 1018347"/>
                <a:gd name="connsiteY61" fmla="*/ 429587 h 684170"/>
                <a:gd name="connsiteX62" fmla="*/ 1018279 w 1018347"/>
                <a:gd name="connsiteY62" fmla="*/ 553615 h 684170"/>
                <a:gd name="connsiteX63" fmla="*/ 981053 w 1018347"/>
                <a:gd name="connsiteY63" fmla="*/ 591630 h 684170"/>
                <a:gd name="connsiteX64" fmla="*/ 741194 w 1018347"/>
                <a:gd name="connsiteY64" fmla="*/ 591630 h 684170"/>
                <a:gd name="connsiteX65" fmla="*/ 728146 w 1018347"/>
                <a:gd name="connsiteY65" fmla="*/ 591630 h 684170"/>
                <a:gd name="connsiteX66" fmla="*/ 730064 w 1018347"/>
                <a:gd name="connsiteY66" fmla="*/ 633101 h 684170"/>
                <a:gd name="connsiteX67" fmla="*/ 702817 w 1018347"/>
                <a:gd name="connsiteY67" fmla="*/ 684171 h 684170"/>
                <a:gd name="connsiteX68" fmla="*/ 315587 w 1018347"/>
                <a:gd name="connsiteY68" fmla="*/ 683403 h 684170"/>
                <a:gd name="connsiteX69" fmla="*/ 634504 w 1018347"/>
                <a:gd name="connsiteY69" fmla="*/ 663052 h 684170"/>
                <a:gd name="connsiteX70" fmla="*/ 688617 w 1018347"/>
                <a:gd name="connsiteY70" fmla="*/ 663052 h 684170"/>
                <a:gd name="connsiteX71" fmla="*/ 709724 w 1018347"/>
                <a:gd name="connsiteY71" fmla="*/ 640780 h 684170"/>
                <a:gd name="connsiteX72" fmla="*/ 705119 w 1018347"/>
                <a:gd name="connsiteY72" fmla="*/ 579726 h 684170"/>
                <a:gd name="connsiteX73" fmla="*/ 697060 w 1018347"/>
                <a:gd name="connsiteY73" fmla="*/ 437267 h 684170"/>
                <a:gd name="connsiteX74" fmla="*/ 667125 w 1018347"/>
                <a:gd name="connsiteY74" fmla="*/ 400020 h 684170"/>
                <a:gd name="connsiteX75" fmla="*/ 563506 w 1018347"/>
                <a:gd name="connsiteY75" fmla="*/ 365845 h 684170"/>
                <a:gd name="connsiteX76" fmla="*/ 560436 w 1018347"/>
                <a:gd name="connsiteY76" fmla="*/ 365845 h 684170"/>
                <a:gd name="connsiteX77" fmla="*/ 549690 w 1018347"/>
                <a:gd name="connsiteY77" fmla="*/ 395796 h 684170"/>
                <a:gd name="connsiteX78" fmla="*/ 529734 w 1018347"/>
                <a:gd name="connsiteY78" fmla="*/ 410003 h 684170"/>
                <a:gd name="connsiteX79" fmla="*/ 487519 w 1018347"/>
                <a:gd name="connsiteY79" fmla="*/ 410003 h 684170"/>
                <a:gd name="connsiteX80" fmla="*/ 466795 w 1018347"/>
                <a:gd name="connsiteY80" fmla="*/ 395028 h 684170"/>
                <a:gd name="connsiteX81" fmla="*/ 456817 w 1018347"/>
                <a:gd name="connsiteY81" fmla="*/ 367381 h 684170"/>
                <a:gd name="connsiteX82" fmla="*/ 386586 w 1018347"/>
                <a:gd name="connsiteY82" fmla="*/ 390804 h 684170"/>
                <a:gd name="connsiteX83" fmla="*/ 345906 w 1018347"/>
                <a:gd name="connsiteY83" fmla="*/ 401172 h 684170"/>
                <a:gd name="connsiteX84" fmla="*/ 319809 w 1018347"/>
                <a:gd name="connsiteY84" fmla="*/ 431891 h 684170"/>
                <a:gd name="connsiteX85" fmla="*/ 317506 w 1018347"/>
                <a:gd name="connsiteY85" fmla="*/ 476817 h 684170"/>
                <a:gd name="connsiteX86" fmla="*/ 311750 w 1018347"/>
                <a:gd name="connsiteY86" fmla="*/ 572047 h 684170"/>
                <a:gd name="connsiteX87" fmla="*/ 307528 w 1018347"/>
                <a:gd name="connsiteY87" fmla="*/ 643852 h 684170"/>
                <a:gd name="connsiteX88" fmla="*/ 319042 w 1018347"/>
                <a:gd name="connsiteY88" fmla="*/ 661900 h 684170"/>
                <a:gd name="connsiteX89" fmla="*/ 379294 w 1018347"/>
                <a:gd name="connsiteY89" fmla="*/ 662284 h 684170"/>
                <a:gd name="connsiteX90" fmla="*/ 379294 w 1018347"/>
                <a:gd name="connsiteY90" fmla="*/ 599694 h 684170"/>
                <a:gd name="connsiteX91" fmla="*/ 379294 w 1018347"/>
                <a:gd name="connsiteY91" fmla="*/ 526736 h 684170"/>
                <a:gd name="connsiteX92" fmla="*/ 388888 w 1018347"/>
                <a:gd name="connsiteY92" fmla="*/ 513680 h 684170"/>
                <a:gd name="connsiteX93" fmla="*/ 399634 w 1018347"/>
                <a:gd name="connsiteY93" fmla="*/ 526736 h 684170"/>
                <a:gd name="connsiteX94" fmla="*/ 399634 w 1018347"/>
                <a:gd name="connsiteY94" fmla="*/ 532880 h 684170"/>
                <a:gd name="connsiteX95" fmla="*/ 399634 w 1018347"/>
                <a:gd name="connsiteY95" fmla="*/ 650764 h 684170"/>
                <a:gd name="connsiteX96" fmla="*/ 399634 w 1018347"/>
                <a:gd name="connsiteY96" fmla="*/ 661900 h 684170"/>
                <a:gd name="connsiteX97" fmla="*/ 614932 w 1018347"/>
                <a:gd name="connsiteY97" fmla="*/ 661900 h 684170"/>
                <a:gd name="connsiteX98" fmla="*/ 614932 w 1018347"/>
                <a:gd name="connsiteY98" fmla="*/ 650380 h 684170"/>
                <a:gd name="connsiteX99" fmla="*/ 614932 w 1018347"/>
                <a:gd name="connsiteY99" fmla="*/ 531344 h 684170"/>
                <a:gd name="connsiteX100" fmla="*/ 615316 w 1018347"/>
                <a:gd name="connsiteY100" fmla="*/ 522128 h 684170"/>
                <a:gd name="connsiteX101" fmla="*/ 623759 w 1018347"/>
                <a:gd name="connsiteY101" fmla="*/ 514064 h 684170"/>
                <a:gd name="connsiteX102" fmla="*/ 633737 w 1018347"/>
                <a:gd name="connsiteY102" fmla="*/ 521744 h 684170"/>
                <a:gd name="connsiteX103" fmla="*/ 634504 w 1018347"/>
                <a:gd name="connsiteY103" fmla="*/ 531728 h 684170"/>
                <a:gd name="connsiteX104" fmla="*/ 634504 w 1018347"/>
                <a:gd name="connsiteY104" fmla="*/ 649612 h 684170"/>
                <a:gd name="connsiteX105" fmla="*/ 634504 w 1018347"/>
                <a:gd name="connsiteY105" fmla="*/ 663052 h 684170"/>
                <a:gd name="connsiteX106" fmla="*/ 130224 w 1018347"/>
                <a:gd name="connsiteY106" fmla="*/ 348949 h 684170"/>
                <a:gd name="connsiteX107" fmla="*/ 71507 w 1018347"/>
                <a:gd name="connsiteY107" fmla="*/ 367765 h 684170"/>
                <a:gd name="connsiteX108" fmla="*/ 28907 w 1018347"/>
                <a:gd name="connsiteY108" fmla="*/ 416531 h 684170"/>
                <a:gd name="connsiteX109" fmla="*/ 26605 w 1018347"/>
                <a:gd name="connsiteY109" fmla="*/ 439954 h 684170"/>
                <a:gd name="connsiteX110" fmla="*/ 20081 w 1018347"/>
                <a:gd name="connsiteY110" fmla="*/ 553615 h 684170"/>
                <a:gd name="connsiteX111" fmla="*/ 31210 w 1018347"/>
                <a:gd name="connsiteY111" fmla="*/ 570127 h 684170"/>
                <a:gd name="connsiteX112" fmla="*/ 69588 w 1018347"/>
                <a:gd name="connsiteY112" fmla="*/ 570511 h 684170"/>
                <a:gd name="connsiteX113" fmla="*/ 69588 w 1018347"/>
                <a:gd name="connsiteY113" fmla="*/ 558223 h 684170"/>
                <a:gd name="connsiteX114" fmla="*/ 69588 w 1018347"/>
                <a:gd name="connsiteY114" fmla="*/ 471057 h 684170"/>
                <a:gd name="connsiteX115" fmla="*/ 79949 w 1018347"/>
                <a:gd name="connsiteY115" fmla="*/ 455698 h 684170"/>
                <a:gd name="connsiteX116" fmla="*/ 89928 w 1018347"/>
                <a:gd name="connsiteY116" fmla="*/ 471442 h 684170"/>
                <a:gd name="connsiteX117" fmla="*/ 89928 w 1018347"/>
                <a:gd name="connsiteY117" fmla="*/ 555535 h 684170"/>
                <a:gd name="connsiteX118" fmla="*/ 89928 w 1018347"/>
                <a:gd name="connsiteY118" fmla="*/ 570127 h 684170"/>
                <a:gd name="connsiteX119" fmla="*/ 250729 w 1018347"/>
                <a:gd name="connsiteY119" fmla="*/ 570127 h 684170"/>
                <a:gd name="connsiteX120" fmla="*/ 250729 w 1018347"/>
                <a:gd name="connsiteY120" fmla="*/ 540175 h 684170"/>
                <a:gd name="connsiteX121" fmla="*/ 250729 w 1018347"/>
                <a:gd name="connsiteY121" fmla="*/ 467218 h 684170"/>
                <a:gd name="connsiteX122" fmla="*/ 260707 w 1018347"/>
                <a:gd name="connsiteY122" fmla="*/ 455698 h 684170"/>
                <a:gd name="connsiteX123" fmla="*/ 271070 w 1018347"/>
                <a:gd name="connsiteY123" fmla="*/ 467218 h 684170"/>
                <a:gd name="connsiteX124" fmla="*/ 271070 w 1018347"/>
                <a:gd name="connsiteY124" fmla="*/ 474513 h 684170"/>
                <a:gd name="connsiteX125" fmla="*/ 271070 w 1018347"/>
                <a:gd name="connsiteY125" fmla="*/ 559759 h 684170"/>
                <a:gd name="connsiteX126" fmla="*/ 271837 w 1018347"/>
                <a:gd name="connsiteY126" fmla="*/ 570511 h 684170"/>
                <a:gd name="connsiteX127" fmla="*/ 289491 w 1018347"/>
                <a:gd name="connsiteY127" fmla="*/ 570511 h 684170"/>
                <a:gd name="connsiteX128" fmla="*/ 290258 w 1018347"/>
                <a:gd name="connsiteY128" fmla="*/ 563983 h 684170"/>
                <a:gd name="connsiteX129" fmla="*/ 296782 w 1018347"/>
                <a:gd name="connsiteY129" fmla="*/ 449170 h 684170"/>
                <a:gd name="connsiteX130" fmla="*/ 302539 w 1018347"/>
                <a:gd name="connsiteY130" fmla="*/ 411923 h 684170"/>
                <a:gd name="connsiteX131" fmla="*/ 296782 w 1018347"/>
                <a:gd name="connsiteY131" fmla="*/ 384276 h 684170"/>
                <a:gd name="connsiteX132" fmla="*/ 278745 w 1018347"/>
                <a:gd name="connsiteY132" fmla="*/ 371220 h 684170"/>
                <a:gd name="connsiteX133" fmla="*/ 212352 w 1018347"/>
                <a:gd name="connsiteY133" fmla="*/ 348565 h 684170"/>
                <a:gd name="connsiteX134" fmla="*/ 181650 w 1018347"/>
                <a:gd name="connsiteY134" fmla="*/ 380436 h 684170"/>
                <a:gd name="connsiteX135" fmla="*/ 181650 w 1018347"/>
                <a:gd name="connsiteY135" fmla="*/ 411155 h 684170"/>
                <a:gd name="connsiteX136" fmla="*/ 171288 w 1018347"/>
                <a:gd name="connsiteY136" fmla="*/ 425363 h 684170"/>
                <a:gd name="connsiteX137" fmla="*/ 160926 w 1018347"/>
                <a:gd name="connsiteY137" fmla="*/ 410771 h 684170"/>
                <a:gd name="connsiteX138" fmla="*/ 160926 w 1018347"/>
                <a:gd name="connsiteY138" fmla="*/ 379668 h 684170"/>
                <a:gd name="connsiteX139" fmla="*/ 130224 w 1018347"/>
                <a:gd name="connsiteY139" fmla="*/ 348949 h 684170"/>
                <a:gd name="connsiteX140" fmla="*/ 885493 w 1018347"/>
                <a:gd name="connsiteY140" fmla="*/ 349333 h 684170"/>
                <a:gd name="connsiteX141" fmla="*/ 879737 w 1018347"/>
                <a:gd name="connsiteY141" fmla="*/ 366613 h 684170"/>
                <a:gd name="connsiteX142" fmla="*/ 859781 w 1018347"/>
                <a:gd name="connsiteY142" fmla="*/ 380820 h 684170"/>
                <a:gd name="connsiteX143" fmla="*/ 827927 w 1018347"/>
                <a:gd name="connsiteY143" fmla="*/ 380820 h 684170"/>
                <a:gd name="connsiteX144" fmla="*/ 809506 w 1018347"/>
                <a:gd name="connsiteY144" fmla="*/ 367381 h 684170"/>
                <a:gd name="connsiteX145" fmla="*/ 802982 w 1018347"/>
                <a:gd name="connsiteY145" fmla="*/ 349333 h 684170"/>
                <a:gd name="connsiteX146" fmla="*/ 748870 w 1018347"/>
                <a:gd name="connsiteY146" fmla="*/ 366229 h 684170"/>
                <a:gd name="connsiteX147" fmla="*/ 711643 w 1018347"/>
                <a:gd name="connsiteY147" fmla="*/ 393492 h 684170"/>
                <a:gd name="connsiteX148" fmla="*/ 710876 w 1018347"/>
                <a:gd name="connsiteY148" fmla="*/ 404244 h 684170"/>
                <a:gd name="connsiteX149" fmla="*/ 717400 w 1018347"/>
                <a:gd name="connsiteY149" fmla="*/ 427667 h 684170"/>
                <a:gd name="connsiteX150" fmla="*/ 722005 w 1018347"/>
                <a:gd name="connsiteY150" fmla="*/ 505232 h 684170"/>
                <a:gd name="connsiteX151" fmla="*/ 725459 w 1018347"/>
                <a:gd name="connsiteY151" fmla="*/ 567823 h 684170"/>
                <a:gd name="connsiteX152" fmla="*/ 741961 w 1018347"/>
                <a:gd name="connsiteY152" fmla="*/ 567823 h 684170"/>
                <a:gd name="connsiteX153" fmla="*/ 741961 w 1018347"/>
                <a:gd name="connsiteY153" fmla="*/ 554767 h 684170"/>
                <a:gd name="connsiteX154" fmla="*/ 741961 w 1018347"/>
                <a:gd name="connsiteY154" fmla="*/ 465682 h 684170"/>
                <a:gd name="connsiteX155" fmla="*/ 751939 w 1018347"/>
                <a:gd name="connsiteY155" fmla="*/ 453778 h 684170"/>
                <a:gd name="connsiteX156" fmla="*/ 763453 w 1018347"/>
                <a:gd name="connsiteY156" fmla="*/ 465298 h 684170"/>
                <a:gd name="connsiteX157" fmla="*/ 763453 w 1018347"/>
                <a:gd name="connsiteY157" fmla="*/ 472593 h 684170"/>
                <a:gd name="connsiteX158" fmla="*/ 763453 w 1018347"/>
                <a:gd name="connsiteY158" fmla="*/ 557839 h 684170"/>
                <a:gd name="connsiteX159" fmla="*/ 763837 w 1018347"/>
                <a:gd name="connsiteY159" fmla="*/ 568591 h 684170"/>
                <a:gd name="connsiteX160" fmla="*/ 922336 w 1018347"/>
                <a:gd name="connsiteY160" fmla="*/ 568591 h 684170"/>
                <a:gd name="connsiteX161" fmla="*/ 922336 w 1018347"/>
                <a:gd name="connsiteY161" fmla="*/ 556687 h 684170"/>
                <a:gd name="connsiteX162" fmla="*/ 922336 w 1018347"/>
                <a:gd name="connsiteY162" fmla="*/ 469522 h 684170"/>
                <a:gd name="connsiteX163" fmla="*/ 933082 w 1018347"/>
                <a:gd name="connsiteY163" fmla="*/ 454162 h 684170"/>
                <a:gd name="connsiteX164" fmla="*/ 943827 w 1018347"/>
                <a:gd name="connsiteY164" fmla="*/ 469137 h 684170"/>
                <a:gd name="connsiteX165" fmla="*/ 943827 w 1018347"/>
                <a:gd name="connsiteY165" fmla="*/ 557455 h 684170"/>
                <a:gd name="connsiteX166" fmla="*/ 943827 w 1018347"/>
                <a:gd name="connsiteY166" fmla="*/ 568591 h 684170"/>
                <a:gd name="connsiteX167" fmla="*/ 952270 w 1018347"/>
                <a:gd name="connsiteY167" fmla="*/ 569359 h 684170"/>
                <a:gd name="connsiteX168" fmla="*/ 982972 w 1018347"/>
                <a:gd name="connsiteY168" fmla="*/ 569359 h 684170"/>
                <a:gd name="connsiteX169" fmla="*/ 995253 w 1018347"/>
                <a:gd name="connsiteY169" fmla="*/ 554383 h 684170"/>
                <a:gd name="connsiteX170" fmla="*/ 987961 w 1018347"/>
                <a:gd name="connsiteY170" fmla="*/ 428435 h 684170"/>
                <a:gd name="connsiteX171" fmla="*/ 941141 w 1018347"/>
                <a:gd name="connsiteY171" fmla="*/ 366997 h 684170"/>
                <a:gd name="connsiteX172" fmla="*/ 885493 w 1018347"/>
                <a:gd name="connsiteY172" fmla="*/ 349333 h 684170"/>
                <a:gd name="connsiteX173" fmla="*/ 418055 w 1018347"/>
                <a:gd name="connsiteY173" fmla="*/ 151963 h 684170"/>
                <a:gd name="connsiteX174" fmla="*/ 418055 w 1018347"/>
                <a:gd name="connsiteY174" fmla="*/ 224921 h 684170"/>
                <a:gd name="connsiteX175" fmla="*/ 473319 w 1018347"/>
                <a:gd name="connsiteY175" fmla="*/ 306711 h 684170"/>
                <a:gd name="connsiteX176" fmla="*/ 595360 w 1018347"/>
                <a:gd name="connsiteY176" fmla="*/ 225689 h 684170"/>
                <a:gd name="connsiteX177" fmla="*/ 594976 w 1018347"/>
                <a:gd name="connsiteY177" fmla="*/ 159259 h 684170"/>
                <a:gd name="connsiteX178" fmla="*/ 594976 w 1018347"/>
                <a:gd name="connsiteY178" fmla="*/ 141212 h 684170"/>
                <a:gd name="connsiteX179" fmla="*/ 558901 w 1018347"/>
                <a:gd name="connsiteY179" fmla="*/ 132764 h 684170"/>
                <a:gd name="connsiteX180" fmla="*/ 525896 w 1018347"/>
                <a:gd name="connsiteY180" fmla="*/ 117020 h 684170"/>
                <a:gd name="connsiteX181" fmla="*/ 418055 w 1018347"/>
                <a:gd name="connsiteY181" fmla="*/ 151963 h 684170"/>
                <a:gd name="connsiteX182" fmla="*/ 387353 w 1018347"/>
                <a:gd name="connsiteY182" fmla="*/ 139676 h 684170"/>
                <a:gd name="connsiteX183" fmla="*/ 398483 w 1018347"/>
                <a:gd name="connsiteY183" fmla="*/ 133916 h 684170"/>
                <a:gd name="connsiteX184" fmla="*/ 419207 w 1018347"/>
                <a:gd name="connsiteY184" fmla="*/ 128156 h 684170"/>
                <a:gd name="connsiteX185" fmla="*/ 510545 w 1018347"/>
                <a:gd name="connsiteY185" fmla="*/ 98205 h 684170"/>
                <a:gd name="connsiteX186" fmla="*/ 538944 w 1018347"/>
                <a:gd name="connsiteY186" fmla="*/ 96285 h 684170"/>
                <a:gd name="connsiteX187" fmla="*/ 594976 w 1018347"/>
                <a:gd name="connsiteY187" fmla="*/ 117404 h 684170"/>
                <a:gd name="connsiteX188" fmla="*/ 617618 w 1018347"/>
                <a:gd name="connsiteY188" fmla="*/ 137372 h 684170"/>
                <a:gd name="connsiteX189" fmla="*/ 629516 w 1018347"/>
                <a:gd name="connsiteY189" fmla="*/ 139676 h 684170"/>
                <a:gd name="connsiteX190" fmla="*/ 629516 w 1018347"/>
                <a:gd name="connsiteY190" fmla="*/ 88221 h 684170"/>
                <a:gd name="connsiteX191" fmla="*/ 563122 w 1018347"/>
                <a:gd name="connsiteY191" fmla="*/ 45215 h 684170"/>
                <a:gd name="connsiteX192" fmla="*/ 543550 w 1018347"/>
                <a:gd name="connsiteY192" fmla="*/ 39839 h 684170"/>
                <a:gd name="connsiteX193" fmla="*/ 514383 w 1018347"/>
                <a:gd name="connsiteY193" fmla="*/ 21407 h 684170"/>
                <a:gd name="connsiteX194" fmla="*/ 477540 w 1018347"/>
                <a:gd name="connsiteY194" fmla="*/ 19871 h 684170"/>
                <a:gd name="connsiteX195" fmla="*/ 414985 w 1018347"/>
                <a:gd name="connsiteY195" fmla="*/ 45598 h 684170"/>
                <a:gd name="connsiteX196" fmla="*/ 387353 w 1018347"/>
                <a:gd name="connsiteY196" fmla="*/ 139676 h 684170"/>
                <a:gd name="connsiteX197" fmla="*/ 917347 w 1018347"/>
                <a:gd name="connsiteY197" fmla="*/ 217625 h 684170"/>
                <a:gd name="connsiteX198" fmla="*/ 917347 w 1018347"/>
                <a:gd name="connsiteY198" fmla="*/ 217625 h 684170"/>
                <a:gd name="connsiteX199" fmla="*/ 917347 w 1018347"/>
                <a:gd name="connsiteY199" fmla="*/ 191898 h 684170"/>
                <a:gd name="connsiteX200" fmla="*/ 911206 w 1018347"/>
                <a:gd name="connsiteY200" fmla="*/ 177306 h 684170"/>
                <a:gd name="connsiteX201" fmla="*/ 895088 w 1018347"/>
                <a:gd name="connsiteY201" fmla="*/ 147355 h 684170"/>
                <a:gd name="connsiteX202" fmla="*/ 885493 w 1018347"/>
                <a:gd name="connsiteY202" fmla="*/ 139292 h 684170"/>
                <a:gd name="connsiteX203" fmla="*/ 805284 w 1018347"/>
                <a:gd name="connsiteY203" fmla="*/ 139292 h 684170"/>
                <a:gd name="connsiteX204" fmla="*/ 795690 w 1018347"/>
                <a:gd name="connsiteY204" fmla="*/ 146203 h 684170"/>
                <a:gd name="connsiteX205" fmla="*/ 777653 w 1018347"/>
                <a:gd name="connsiteY205" fmla="*/ 178459 h 684170"/>
                <a:gd name="connsiteX206" fmla="*/ 773431 w 1018347"/>
                <a:gd name="connsiteY206" fmla="*/ 184602 h 684170"/>
                <a:gd name="connsiteX207" fmla="*/ 774966 w 1018347"/>
                <a:gd name="connsiteY207" fmla="*/ 251032 h 684170"/>
                <a:gd name="connsiteX208" fmla="*/ 842511 w 1018347"/>
                <a:gd name="connsiteY208" fmla="*/ 304791 h 684170"/>
                <a:gd name="connsiteX209" fmla="*/ 917731 w 1018347"/>
                <a:gd name="connsiteY209" fmla="*/ 236057 h 684170"/>
                <a:gd name="connsiteX210" fmla="*/ 917347 w 1018347"/>
                <a:gd name="connsiteY210" fmla="*/ 217625 h 684170"/>
                <a:gd name="connsiteX211" fmla="*/ 230773 w 1018347"/>
                <a:gd name="connsiteY211" fmla="*/ 299031 h 684170"/>
                <a:gd name="connsiteX212" fmla="*/ 260707 w 1018347"/>
                <a:gd name="connsiteY212" fmla="*/ 283287 h 684170"/>
                <a:gd name="connsiteX213" fmla="*/ 266848 w 1018347"/>
                <a:gd name="connsiteY213" fmla="*/ 252184 h 684170"/>
                <a:gd name="connsiteX214" fmla="*/ 266848 w 1018347"/>
                <a:gd name="connsiteY214" fmla="*/ 172315 h 684170"/>
                <a:gd name="connsiteX215" fmla="*/ 167834 w 1018347"/>
                <a:gd name="connsiteY215" fmla="*/ 74014 h 684170"/>
                <a:gd name="connsiteX216" fmla="*/ 68820 w 1018347"/>
                <a:gd name="connsiteY216" fmla="*/ 172699 h 684170"/>
                <a:gd name="connsiteX217" fmla="*/ 69204 w 1018347"/>
                <a:gd name="connsiteY217" fmla="*/ 250648 h 684170"/>
                <a:gd name="connsiteX218" fmla="*/ 75344 w 1018347"/>
                <a:gd name="connsiteY218" fmla="*/ 283671 h 684170"/>
                <a:gd name="connsiteX219" fmla="*/ 108733 w 1018347"/>
                <a:gd name="connsiteY219" fmla="*/ 299415 h 684170"/>
                <a:gd name="connsiteX220" fmla="*/ 91463 w 1018347"/>
                <a:gd name="connsiteY220" fmla="*/ 272152 h 684170"/>
                <a:gd name="connsiteX221" fmla="*/ 83787 w 1018347"/>
                <a:gd name="connsiteY221" fmla="*/ 194586 h 684170"/>
                <a:gd name="connsiteX222" fmla="*/ 100673 w 1018347"/>
                <a:gd name="connsiteY222" fmla="*/ 179610 h 684170"/>
                <a:gd name="connsiteX223" fmla="*/ 157472 w 1018347"/>
                <a:gd name="connsiteY223" fmla="*/ 153883 h 684170"/>
                <a:gd name="connsiteX224" fmla="*/ 185872 w 1018347"/>
                <a:gd name="connsiteY224" fmla="*/ 153115 h 684170"/>
                <a:gd name="connsiteX225" fmla="*/ 241519 w 1018347"/>
                <a:gd name="connsiteY225" fmla="*/ 179610 h 684170"/>
                <a:gd name="connsiteX226" fmla="*/ 258021 w 1018347"/>
                <a:gd name="connsiteY226" fmla="*/ 196122 h 684170"/>
                <a:gd name="connsiteX227" fmla="*/ 257254 w 1018347"/>
                <a:gd name="connsiteY227" fmla="*/ 248344 h 684170"/>
                <a:gd name="connsiteX228" fmla="*/ 230773 w 1018347"/>
                <a:gd name="connsiteY228" fmla="*/ 299031 h 684170"/>
                <a:gd name="connsiteX229" fmla="*/ 174358 w 1018347"/>
                <a:gd name="connsiteY229" fmla="*/ 172315 h 684170"/>
                <a:gd name="connsiteX230" fmla="*/ 129073 w 1018347"/>
                <a:gd name="connsiteY230" fmla="*/ 196506 h 684170"/>
                <a:gd name="connsiteX231" fmla="*/ 105662 w 1018347"/>
                <a:gd name="connsiteY231" fmla="*/ 203802 h 684170"/>
                <a:gd name="connsiteX232" fmla="*/ 104511 w 1018347"/>
                <a:gd name="connsiteY232" fmla="*/ 230681 h 684170"/>
                <a:gd name="connsiteX233" fmla="*/ 104511 w 1018347"/>
                <a:gd name="connsiteY233" fmla="*/ 231833 h 684170"/>
                <a:gd name="connsiteX234" fmla="*/ 151715 w 1018347"/>
                <a:gd name="connsiteY234" fmla="*/ 297111 h 684170"/>
                <a:gd name="connsiteX235" fmla="*/ 223865 w 1018347"/>
                <a:gd name="connsiteY235" fmla="*/ 273303 h 684170"/>
                <a:gd name="connsiteX236" fmla="*/ 236914 w 1018347"/>
                <a:gd name="connsiteY236" fmla="*/ 203418 h 684170"/>
                <a:gd name="connsiteX237" fmla="*/ 231541 w 1018347"/>
                <a:gd name="connsiteY237" fmla="*/ 198810 h 684170"/>
                <a:gd name="connsiteX238" fmla="*/ 174358 w 1018347"/>
                <a:gd name="connsiteY238" fmla="*/ 172315 h 684170"/>
                <a:gd name="connsiteX239" fmla="*/ 940373 w 1018347"/>
                <a:gd name="connsiteY239" fmla="*/ 168091 h 684170"/>
                <a:gd name="connsiteX240" fmla="*/ 898925 w 1018347"/>
                <a:gd name="connsiteY240" fmla="*/ 74014 h 684170"/>
                <a:gd name="connsiteX241" fmla="*/ 786096 w 1018347"/>
                <a:gd name="connsiteY241" fmla="*/ 79006 h 684170"/>
                <a:gd name="connsiteX242" fmla="*/ 751172 w 1018347"/>
                <a:gd name="connsiteY242" fmla="*/ 168091 h 684170"/>
                <a:gd name="connsiteX243" fmla="*/ 774966 w 1018347"/>
                <a:gd name="connsiteY243" fmla="*/ 141980 h 684170"/>
                <a:gd name="connsiteX244" fmla="*/ 807203 w 1018347"/>
                <a:gd name="connsiteY244" fmla="*/ 118172 h 684170"/>
                <a:gd name="connsiteX245" fmla="*/ 877434 w 1018347"/>
                <a:gd name="connsiteY245" fmla="*/ 119324 h 684170"/>
                <a:gd name="connsiteX246" fmla="*/ 916195 w 1018347"/>
                <a:gd name="connsiteY246" fmla="*/ 146587 h 684170"/>
                <a:gd name="connsiteX247" fmla="*/ 940373 w 1018347"/>
                <a:gd name="connsiteY247" fmla="*/ 168091 h 684170"/>
                <a:gd name="connsiteX248" fmla="*/ 542398 w 1018347"/>
                <a:gd name="connsiteY248" fmla="*/ 328214 h 684170"/>
                <a:gd name="connsiteX249" fmla="*/ 472552 w 1018347"/>
                <a:gd name="connsiteY249" fmla="*/ 329366 h 684170"/>
                <a:gd name="connsiteX250" fmla="*/ 486367 w 1018347"/>
                <a:gd name="connsiteY250" fmla="*/ 385812 h 684170"/>
                <a:gd name="connsiteX251" fmla="*/ 493275 w 1018347"/>
                <a:gd name="connsiteY251" fmla="*/ 388500 h 684170"/>
                <a:gd name="connsiteX252" fmla="*/ 522826 w 1018347"/>
                <a:gd name="connsiteY252" fmla="*/ 388500 h 684170"/>
                <a:gd name="connsiteX253" fmla="*/ 530501 w 1018347"/>
                <a:gd name="connsiteY253" fmla="*/ 385044 h 684170"/>
                <a:gd name="connsiteX254" fmla="*/ 542398 w 1018347"/>
                <a:gd name="connsiteY254" fmla="*/ 328214 h 684170"/>
                <a:gd name="connsiteX255" fmla="*/ 145575 w 1018347"/>
                <a:gd name="connsiteY255" fmla="*/ 320150 h 684170"/>
                <a:gd name="connsiteX256" fmla="*/ 150948 w 1018347"/>
                <a:gd name="connsiteY256" fmla="*/ 340886 h 684170"/>
                <a:gd name="connsiteX257" fmla="*/ 176661 w 1018347"/>
                <a:gd name="connsiteY257" fmla="*/ 358933 h 684170"/>
                <a:gd name="connsiteX258" fmla="*/ 186255 w 1018347"/>
                <a:gd name="connsiteY258" fmla="*/ 356245 h 684170"/>
                <a:gd name="connsiteX259" fmla="*/ 196234 w 1018347"/>
                <a:gd name="connsiteY259" fmla="*/ 320150 h 684170"/>
                <a:gd name="connsiteX260" fmla="*/ 145575 w 1018347"/>
                <a:gd name="connsiteY260" fmla="*/ 320150 h 684170"/>
                <a:gd name="connsiteX261" fmla="*/ 819100 w 1018347"/>
                <a:gd name="connsiteY261" fmla="*/ 324758 h 684170"/>
                <a:gd name="connsiteX262" fmla="*/ 827543 w 1018347"/>
                <a:gd name="connsiteY262" fmla="*/ 350101 h 684170"/>
                <a:gd name="connsiteX263" fmla="*/ 833300 w 1018347"/>
                <a:gd name="connsiteY263" fmla="*/ 358549 h 684170"/>
                <a:gd name="connsiteX264" fmla="*/ 858629 w 1018347"/>
                <a:gd name="connsiteY264" fmla="*/ 356629 h 684170"/>
                <a:gd name="connsiteX265" fmla="*/ 871294 w 1018347"/>
                <a:gd name="connsiteY265" fmla="*/ 324758 h 684170"/>
                <a:gd name="connsiteX266" fmla="*/ 819100 w 1018347"/>
                <a:gd name="connsiteY266" fmla="*/ 324758 h 684170"/>
                <a:gd name="connsiteX267" fmla="*/ 396180 w 1018347"/>
                <a:gd name="connsiteY267" fmla="*/ 220697 h 684170"/>
                <a:gd name="connsiteX268" fmla="*/ 396180 w 1018347"/>
                <a:gd name="connsiteY268" fmla="*/ 160411 h 684170"/>
                <a:gd name="connsiteX269" fmla="*/ 370467 w 1018347"/>
                <a:gd name="connsiteY269" fmla="*/ 190746 h 684170"/>
                <a:gd name="connsiteX270" fmla="*/ 396180 w 1018347"/>
                <a:gd name="connsiteY270" fmla="*/ 220697 h 684170"/>
                <a:gd name="connsiteX271" fmla="*/ 616851 w 1018347"/>
                <a:gd name="connsiteY271" fmla="*/ 220313 h 684170"/>
                <a:gd name="connsiteX272" fmla="*/ 643331 w 1018347"/>
                <a:gd name="connsiteY272" fmla="*/ 190362 h 684170"/>
                <a:gd name="connsiteX273" fmla="*/ 616851 w 1018347"/>
                <a:gd name="connsiteY273" fmla="*/ 161179 h 684170"/>
                <a:gd name="connsiteX274" fmla="*/ 616851 w 1018347"/>
                <a:gd name="connsiteY274" fmla="*/ 220313 h 684170"/>
                <a:gd name="connsiteX275" fmla="*/ 750405 w 1018347"/>
                <a:gd name="connsiteY275" fmla="*/ 191130 h 684170"/>
                <a:gd name="connsiteX276" fmla="*/ 731983 w 1018347"/>
                <a:gd name="connsiteY276" fmla="*/ 212249 h 684170"/>
                <a:gd name="connsiteX277" fmla="*/ 750405 w 1018347"/>
                <a:gd name="connsiteY277" fmla="*/ 230681 h 684170"/>
                <a:gd name="connsiteX278" fmla="*/ 750405 w 1018347"/>
                <a:gd name="connsiteY278" fmla="*/ 191130 h 684170"/>
                <a:gd name="connsiteX279" fmla="*/ 939606 w 1018347"/>
                <a:gd name="connsiteY279" fmla="*/ 231449 h 684170"/>
                <a:gd name="connsiteX280" fmla="*/ 957643 w 1018347"/>
                <a:gd name="connsiteY280" fmla="*/ 210713 h 684170"/>
                <a:gd name="connsiteX281" fmla="*/ 939606 w 1018347"/>
                <a:gd name="connsiteY281" fmla="*/ 191514 h 684170"/>
                <a:gd name="connsiteX282" fmla="*/ 939606 w 1018347"/>
                <a:gd name="connsiteY282" fmla="*/ 231449 h 68417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Lst>
              <a:rect l="l" t="t" r="r" b="b"/>
              <a:pathLst>
                <a:path w="1018347" h="684170">
                  <a:moveTo>
                    <a:pt x="315587" y="683403"/>
                  </a:moveTo>
                  <a:cubicBezTo>
                    <a:pt x="291026" y="672267"/>
                    <a:pt x="285653" y="663052"/>
                    <a:pt x="287572" y="635405"/>
                  </a:cubicBezTo>
                  <a:cubicBezTo>
                    <a:pt x="288340" y="621197"/>
                    <a:pt x="289107" y="606605"/>
                    <a:pt x="290258" y="590862"/>
                  </a:cubicBezTo>
                  <a:cubicBezTo>
                    <a:pt x="285653" y="590862"/>
                    <a:pt x="281815" y="590862"/>
                    <a:pt x="277977" y="590862"/>
                  </a:cubicBezTo>
                  <a:cubicBezTo>
                    <a:pt x="198152" y="590862"/>
                    <a:pt x="118711" y="590862"/>
                    <a:pt x="38886" y="590862"/>
                  </a:cubicBezTo>
                  <a:cubicBezTo>
                    <a:pt x="11254" y="590862"/>
                    <a:pt x="-1411" y="578190"/>
                    <a:pt x="124" y="550543"/>
                  </a:cubicBezTo>
                  <a:cubicBezTo>
                    <a:pt x="2043" y="509072"/>
                    <a:pt x="3962" y="467986"/>
                    <a:pt x="6649" y="426515"/>
                  </a:cubicBezTo>
                  <a:cubicBezTo>
                    <a:pt x="9335" y="386196"/>
                    <a:pt x="35432" y="355093"/>
                    <a:pt x="74960" y="345493"/>
                  </a:cubicBezTo>
                  <a:cubicBezTo>
                    <a:pt x="92998" y="341269"/>
                    <a:pt x="109884" y="335126"/>
                    <a:pt x="125235" y="322454"/>
                  </a:cubicBezTo>
                  <a:cubicBezTo>
                    <a:pt x="121013" y="322070"/>
                    <a:pt x="116408" y="321302"/>
                    <a:pt x="112187" y="321686"/>
                  </a:cubicBezTo>
                  <a:cubicBezTo>
                    <a:pt x="79566" y="323606"/>
                    <a:pt x="58842" y="318998"/>
                    <a:pt x="51550" y="269848"/>
                  </a:cubicBezTo>
                  <a:cubicBezTo>
                    <a:pt x="47713" y="243352"/>
                    <a:pt x="49247" y="216089"/>
                    <a:pt x="49247" y="188826"/>
                  </a:cubicBezTo>
                  <a:cubicBezTo>
                    <a:pt x="49247" y="173467"/>
                    <a:pt x="49631" y="157723"/>
                    <a:pt x="53085" y="143132"/>
                  </a:cubicBezTo>
                  <a:cubicBezTo>
                    <a:pt x="66901" y="86301"/>
                    <a:pt x="117943" y="50206"/>
                    <a:pt x="177428" y="53278"/>
                  </a:cubicBezTo>
                  <a:cubicBezTo>
                    <a:pt x="231924" y="56350"/>
                    <a:pt x="280280" y="99357"/>
                    <a:pt x="286421" y="155419"/>
                  </a:cubicBezTo>
                  <a:cubicBezTo>
                    <a:pt x="291026" y="196122"/>
                    <a:pt x="291794" y="237209"/>
                    <a:pt x="284885" y="277911"/>
                  </a:cubicBezTo>
                  <a:cubicBezTo>
                    <a:pt x="284118" y="282903"/>
                    <a:pt x="282199" y="287895"/>
                    <a:pt x="280280" y="292503"/>
                  </a:cubicBezTo>
                  <a:cubicBezTo>
                    <a:pt x="272605" y="312470"/>
                    <a:pt x="260324" y="320918"/>
                    <a:pt x="238832" y="321302"/>
                  </a:cubicBezTo>
                  <a:cubicBezTo>
                    <a:pt x="231541" y="321302"/>
                    <a:pt x="224249" y="321302"/>
                    <a:pt x="216957" y="321302"/>
                  </a:cubicBezTo>
                  <a:cubicBezTo>
                    <a:pt x="216573" y="322454"/>
                    <a:pt x="216573" y="323606"/>
                    <a:pt x="216190" y="324758"/>
                  </a:cubicBezTo>
                  <a:cubicBezTo>
                    <a:pt x="227703" y="330134"/>
                    <a:pt x="238832" y="337430"/>
                    <a:pt x="251113" y="340118"/>
                  </a:cubicBezTo>
                  <a:cubicBezTo>
                    <a:pt x="281431" y="347029"/>
                    <a:pt x="308296" y="358165"/>
                    <a:pt x="324798" y="385812"/>
                  </a:cubicBezTo>
                  <a:cubicBezTo>
                    <a:pt x="350127" y="379284"/>
                    <a:pt x="374305" y="374293"/>
                    <a:pt x="398099" y="366997"/>
                  </a:cubicBezTo>
                  <a:cubicBezTo>
                    <a:pt x="414985" y="361621"/>
                    <a:pt x="431104" y="353941"/>
                    <a:pt x="447222" y="346645"/>
                  </a:cubicBezTo>
                  <a:cubicBezTo>
                    <a:pt x="454130" y="343574"/>
                    <a:pt x="454898" y="321302"/>
                    <a:pt x="448374" y="316694"/>
                  </a:cubicBezTo>
                  <a:cubicBezTo>
                    <a:pt x="423044" y="299799"/>
                    <a:pt x="406542" y="276759"/>
                    <a:pt x="399634" y="247192"/>
                  </a:cubicBezTo>
                  <a:cubicBezTo>
                    <a:pt x="399251" y="244888"/>
                    <a:pt x="395413" y="241817"/>
                    <a:pt x="392726" y="241433"/>
                  </a:cubicBezTo>
                  <a:cubicBezTo>
                    <a:pt x="354349" y="234521"/>
                    <a:pt x="337079" y="187674"/>
                    <a:pt x="362792" y="157339"/>
                  </a:cubicBezTo>
                  <a:cubicBezTo>
                    <a:pt x="365095" y="154651"/>
                    <a:pt x="365095" y="149659"/>
                    <a:pt x="365478" y="145820"/>
                  </a:cubicBezTo>
                  <a:cubicBezTo>
                    <a:pt x="367013" y="125852"/>
                    <a:pt x="365478" y="105117"/>
                    <a:pt x="369700" y="85533"/>
                  </a:cubicBezTo>
                  <a:cubicBezTo>
                    <a:pt x="380446" y="35999"/>
                    <a:pt x="424963" y="1440"/>
                    <a:pt x="475621" y="288"/>
                  </a:cubicBezTo>
                  <a:cubicBezTo>
                    <a:pt x="486367" y="-96"/>
                    <a:pt x="496729" y="-96"/>
                    <a:pt x="507475" y="288"/>
                  </a:cubicBezTo>
                  <a:cubicBezTo>
                    <a:pt x="525512" y="672"/>
                    <a:pt x="540863" y="6816"/>
                    <a:pt x="553528" y="19487"/>
                  </a:cubicBezTo>
                  <a:cubicBezTo>
                    <a:pt x="557366" y="23327"/>
                    <a:pt x="560052" y="24479"/>
                    <a:pt x="565809" y="22943"/>
                  </a:cubicBezTo>
                  <a:cubicBezTo>
                    <a:pt x="609559" y="10272"/>
                    <a:pt x="651391" y="41375"/>
                    <a:pt x="652158" y="87069"/>
                  </a:cubicBezTo>
                  <a:cubicBezTo>
                    <a:pt x="652542" y="108189"/>
                    <a:pt x="652158" y="129308"/>
                    <a:pt x="652542" y="150811"/>
                  </a:cubicBezTo>
                  <a:cubicBezTo>
                    <a:pt x="652542" y="155419"/>
                    <a:pt x="654077" y="160027"/>
                    <a:pt x="656380" y="163867"/>
                  </a:cubicBezTo>
                  <a:cubicBezTo>
                    <a:pt x="675569" y="195738"/>
                    <a:pt x="658682" y="234905"/>
                    <a:pt x="622224" y="241817"/>
                  </a:cubicBezTo>
                  <a:cubicBezTo>
                    <a:pt x="616851" y="242969"/>
                    <a:pt x="614165" y="244504"/>
                    <a:pt x="613013" y="250264"/>
                  </a:cubicBezTo>
                  <a:cubicBezTo>
                    <a:pt x="606873" y="276376"/>
                    <a:pt x="592289" y="297495"/>
                    <a:pt x="570414" y="313622"/>
                  </a:cubicBezTo>
                  <a:cubicBezTo>
                    <a:pt x="559668" y="321302"/>
                    <a:pt x="561971" y="342421"/>
                    <a:pt x="573484" y="348949"/>
                  </a:cubicBezTo>
                  <a:cubicBezTo>
                    <a:pt x="603802" y="366229"/>
                    <a:pt x="637575" y="371220"/>
                    <a:pt x="670196" y="380820"/>
                  </a:cubicBezTo>
                  <a:cubicBezTo>
                    <a:pt x="684395" y="385044"/>
                    <a:pt x="694757" y="386580"/>
                    <a:pt x="704735" y="371605"/>
                  </a:cubicBezTo>
                  <a:cubicBezTo>
                    <a:pt x="714713" y="356629"/>
                    <a:pt x="732367" y="350485"/>
                    <a:pt x="750021" y="345109"/>
                  </a:cubicBezTo>
                  <a:cubicBezTo>
                    <a:pt x="764988" y="340886"/>
                    <a:pt x="779572" y="334742"/>
                    <a:pt x="793771" y="328598"/>
                  </a:cubicBezTo>
                  <a:cubicBezTo>
                    <a:pt x="802982" y="324758"/>
                    <a:pt x="802982" y="316694"/>
                    <a:pt x="794539" y="311318"/>
                  </a:cubicBezTo>
                  <a:cubicBezTo>
                    <a:pt x="775734" y="298647"/>
                    <a:pt x="762685" y="281751"/>
                    <a:pt x="755777" y="260248"/>
                  </a:cubicBezTo>
                  <a:cubicBezTo>
                    <a:pt x="754626" y="257176"/>
                    <a:pt x="751172" y="253720"/>
                    <a:pt x="748102" y="253336"/>
                  </a:cubicBezTo>
                  <a:cubicBezTo>
                    <a:pt x="710876" y="244888"/>
                    <a:pt x="701665" y="203034"/>
                    <a:pt x="725459" y="181146"/>
                  </a:cubicBezTo>
                  <a:cubicBezTo>
                    <a:pt x="727762" y="178842"/>
                    <a:pt x="728529" y="173851"/>
                    <a:pt x="728913" y="170011"/>
                  </a:cubicBezTo>
                  <a:cubicBezTo>
                    <a:pt x="730064" y="155035"/>
                    <a:pt x="728913" y="139676"/>
                    <a:pt x="732367" y="125084"/>
                  </a:cubicBezTo>
                  <a:cubicBezTo>
                    <a:pt x="745415" y="70174"/>
                    <a:pt x="802214" y="32543"/>
                    <a:pt x="858629" y="40223"/>
                  </a:cubicBezTo>
                  <a:cubicBezTo>
                    <a:pt x="910055" y="47135"/>
                    <a:pt x="948433" y="79006"/>
                    <a:pt x="959178" y="125084"/>
                  </a:cubicBezTo>
                  <a:cubicBezTo>
                    <a:pt x="962632" y="139676"/>
                    <a:pt x="961481" y="155035"/>
                    <a:pt x="962632" y="170011"/>
                  </a:cubicBezTo>
                  <a:cubicBezTo>
                    <a:pt x="963016" y="174235"/>
                    <a:pt x="964167" y="178842"/>
                    <a:pt x="966853" y="181530"/>
                  </a:cubicBezTo>
                  <a:cubicBezTo>
                    <a:pt x="989880" y="207258"/>
                    <a:pt x="979135" y="243352"/>
                    <a:pt x="945746" y="252568"/>
                  </a:cubicBezTo>
                  <a:cubicBezTo>
                    <a:pt x="942292" y="253720"/>
                    <a:pt x="937687" y="256792"/>
                    <a:pt x="936919" y="260248"/>
                  </a:cubicBezTo>
                  <a:cubicBezTo>
                    <a:pt x="930395" y="282903"/>
                    <a:pt x="916579" y="299415"/>
                    <a:pt x="897390" y="312086"/>
                  </a:cubicBezTo>
                  <a:cubicBezTo>
                    <a:pt x="894320" y="314006"/>
                    <a:pt x="891250" y="318230"/>
                    <a:pt x="891250" y="320918"/>
                  </a:cubicBezTo>
                  <a:cubicBezTo>
                    <a:pt x="891250" y="323990"/>
                    <a:pt x="895088" y="327830"/>
                    <a:pt x="898542" y="328982"/>
                  </a:cubicBezTo>
                  <a:cubicBezTo>
                    <a:pt x="912358" y="334742"/>
                    <a:pt x="926173" y="340886"/>
                    <a:pt x="940373" y="345109"/>
                  </a:cubicBezTo>
                  <a:cubicBezTo>
                    <a:pt x="983740" y="357397"/>
                    <a:pt x="1008301" y="384660"/>
                    <a:pt x="1011372" y="429587"/>
                  </a:cubicBezTo>
                  <a:cubicBezTo>
                    <a:pt x="1014442" y="470674"/>
                    <a:pt x="1016361" y="512144"/>
                    <a:pt x="1018279" y="553615"/>
                  </a:cubicBezTo>
                  <a:cubicBezTo>
                    <a:pt x="1019431" y="578574"/>
                    <a:pt x="1005999" y="591630"/>
                    <a:pt x="981053" y="591630"/>
                  </a:cubicBezTo>
                  <a:cubicBezTo>
                    <a:pt x="901228" y="591630"/>
                    <a:pt x="821019" y="591630"/>
                    <a:pt x="741194" y="591630"/>
                  </a:cubicBezTo>
                  <a:cubicBezTo>
                    <a:pt x="736973" y="591630"/>
                    <a:pt x="733135" y="591630"/>
                    <a:pt x="728146" y="591630"/>
                  </a:cubicBezTo>
                  <a:cubicBezTo>
                    <a:pt x="728913" y="606221"/>
                    <a:pt x="728529" y="619661"/>
                    <a:pt x="730064" y="633101"/>
                  </a:cubicBezTo>
                  <a:cubicBezTo>
                    <a:pt x="732751" y="656908"/>
                    <a:pt x="725843" y="674571"/>
                    <a:pt x="702817" y="684171"/>
                  </a:cubicBezTo>
                  <a:cubicBezTo>
                    <a:pt x="572717" y="683403"/>
                    <a:pt x="444152" y="683403"/>
                    <a:pt x="315587" y="683403"/>
                  </a:cubicBezTo>
                  <a:close/>
                  <a:moveTo>
                    <a:pt x="634504" y="663052"/>
                  </a:moveTo>
                  <a:cubicBezTo>
                    <a:pt x="653309" y="663052"/>
                    <a:pt x="670963" y="663052"/>
                    <a:pt x="688617" y="663052"/>
                  </a:cubicBezTo>
                  <a:cubicBezTo>
                    <a:pt x="703968" y="663052"/>
                    <a:pt x="710492" y="656524"/>
                    <a:pt x="709724" y="640780"/>
                  </a:cubicBezTo>
                  <a:cubicBezTo>
                    <a:pt x="708573" y="620429"/>
                    <a:pt x="706271" y="600078"/>
                    <a:pt x="705119" y="579726"/>
                  </a:cubicBezTo>
                  <a:cubicBezTo>
                    <a:pt x="702049" y="532112"/>
                    <a:pt x="699362" y="484881"/>
                    <a:pt x="697060" y="437267"/>
                  </a:cubicBezTo>
                  <a:cubicBezTo>
                    <a:pt x="695908" y="414611"/>
                    <a:pt x="689001" y="405779"/>
                    <a:pt x="667125" y="400020"/>
                  </a:cubicBezTo>
                  <a:cubicBezTo>
                    <a:pt x="631818" y="391188"/>
                    <a:pt x="595743" y="385044"/>
                    <a:pt x="563506" y="365845"/>
                  </a:cubicBezTo>
                  <a:cubicBezTo>
                    <a:pt x="562739" y="365461"/>
                    <a:pt x="561587" y="365845"/>
                    <a:pt x="560436" y="365845"/>
                  </a:cubicBezTo>
                  <a:cubicBezTo>
                    <a:pt x="556982" y="375828"/>
                    <a:pt x="553144" y="385812"/>
                    <a:pt x="549690" y="395796"/>
                  </a:cubicBezTo>
                  <a:cubicBezTo>
                    <a:pt x="546620" y="405779"/>
                    <a:pt x="539712" y="410003"/>
                    <a:pt x="529734" y="410003"/>
                  </a:cubicBezTo>
                  <a:cubicBezTo>
                    <a:pt x="515534" y="410003"/>
                    <a:pt x="501718" y="410003"/>
                    <a:pt x="487519" y="410003"/>
                  </a:cubicBezTo>
                  <a:cubicBezTo>
                    <a:pt x="477157" y="410003"/>
                    <a:pt x="470249" y="405396"/>
                    <a:pt x="466795" y="395028"/>
                  </a:cubicBezTo>
                  <a:cubicBezTo>
                    <a:pt x="463725" y="385044"/>
                    <a:pt x="459887" y="375445"/>
                    <a:pt x="456817" y="367381"/>
                  </a:cubicBezTo>
                  <a:cubicBezTo>
                    <a:pt x="432639" y="375445"/>
                    <a:pt x="409612" y="383508"/>
                    <a:pt x="386586" y="390804"/>
                  </a:cubicBezTo>
                  <a:cubicBezTo>
                    <a:pt x="373154" y="395028"/>
                    <a:pt x="359338" y="397716"/>
                    <a:pt x="345906" y="401172"/>
                  </a:cubicBezTo>
                  <a:cubicBezTo>
                    <a:pt x="328636" y="405779"/>
                    <a:pt x="320960" y="414611"/>
                    <a:pt x="319809" y="431891"/>
                  </a:cubicBezTo>
                  <a:cubicBezTo>
                    <a:pt x="318658" y="446866"/>
                    <a:pt x="318274" y="461842"/>
                    <a:pt x="317506" y="476817"/>
                  </a:cubicBezTo>
                  <a:cubicBezTo>
                    <a:pt x="315587" y="508688"/>
                    <a:pt x="313669" y="540175"/>
                    <a:pt x="311750" y="572047"/>
                  </a:cubicBezTo>
                  <a:cubicBezTo>
                    <a:pt x="310215" y="595854"/>
                    <a:pt x="308679" y="619661"/>
                    <a:pt x="307528" y="643852"/>
                  </a:cubicBezTo>
                  <a:cubicBezTo>
                    <a:pt x="307145" y="652684"/>
                    <a:pt x="310215" y="661132"/>
                    <a:pt x="319042" y="661900"/>
                  </a:cubicBezTo>
                  <a:cubicBezTo>
                    <a:pt x="338998" y="663436"/>
                    <a:pt x="358954" y="662284"/>
                    <a:pt x="379294" y="662284"/>
                  </a:cubicBezTo>
                  <a:cubicBezTo>
                    <a:pt x="379294" y="640780"/>
                    <a:pt x="379294" y="620045"/>
                    <a:pt x="379294" y="599694"/>
                  </a:cubicBezTo>
                  <a:cubicBezTo>
                    <a:pt x="379294" y="575502"/>
                    <a:pt x="379294" y="550927"/>
                    <a:pt x="379294" y="526736"/>
                  </a:cubicBezTo>
                  <a:cubicBezTo>
                    <a:pt x="379294" y="519824"/>
                    <a:pt x="381597" y="514064"/>
                    <a:pt x="388888" y="513680"/>
                  </a:cubicBezTo>
                  <a:cubicBezTo>
                    <a:pt x="396948" y="513296"/>
                    <a:pt x="399634" y="519440"/>
                    <a:pt x="399634" y="526736"/>
                  </a:cubicBezTo>
                  <a:cubicBezTo>
                    <a:pt x="399634" y="528656"/>
                    <a:pt x="399634" y="530960"/>
                    <a:pt x="399634" y="532880"/>
                  </a:cubicBezTo>
                  <a:cubicBezTo>
                    <a:pt x="399634" y="572047"/>
                    <a:pt x="399634" y="611597"/>
                    <a:pt x="399634" y="650764"/>
                  </a:cubicBezTo>
                  <a:cubicBezTo>
                    <a:pt x="399634" y="654220"/>
                    <a:pt x="399634" y="658060"/>
                    <a:pt x="399634" y="661900"/>
                  </a:cubicBezTo>
                  <a:cubicBezTo>
                    <a:pt x="471784" y="661900"/>
                    <a:pt x="542782" y="661900"/>
                    <a:pt x="614932" y="661900"/>
                  </a:cubicBezTo>
                  <a:cubicBezTo>
                    <a:pt x="614932" y="657676"/>
                    <a:pt x="614932" y="653836"/>
                    <a:pt x="614932" y="650380"/>
                  </a:cubicBezTo>
                  <a:cubicBezTo>
                    <a:pt x="614932" y="610829"/>
                    <a:pt x="614932" y="570894"/>
                    <a:pt x="614932" y="531344"/>
                  </a:cubicBezTo>
                  <a:cubicBezTo>
                    <a:pt x="614932" y="528272"/>
                    <a:pt x="614165" y="524432"/>
                    <a:pt x="615316" y="522128"/>
                  </a:cubicBezTo>
                  <a:cubicBezTo>
                    <a:pt x="617235" y="518672"/>
                    <a:pt x="621072" y="513680"/>
                    <a:pt x="623759" y="514064"/>
                  </a:cubicBezTo>
                  <a:cubicBezTo>
                    <a:pt x="627213" y="514448"/>
                    <a:pt x="631434" y="518288"/>
                    <a:pt x="633737" y="521744"/>
                  </a:cubicBezTo>
                  <a:cubicBezTo>
                    <a:pt x="635272" y="524048"/>
                    <a:pt x="634504" y="528272"/>
                    <a:pt x="634504" y="531728"/>
                  </a:cubicBezTo>
                  <a:cubicBezTo>
                    <a:pt x="634504" y="570894"/>
                    <a:pt x="634504" y="610445"/>
                    <a:pt x="634504" y="649612"/>
                  </a:cubicBezTo>
                  <a:cubicBezTo>
                    <a:pt x="634504" y="653836"/>
                    <a:pt x="634504" y="657676"/>
                    <a:pt x="634504" y="663052"/>
                  </a:cubicBezTo>
                  <a:close/>
                  <a:moveTo>
                    <a:pt x="130224" y="348949"/>
                  </a:moveTo>
                  <a:cubicBezTo>
                    <a:pt x="110268" y="355093"/>
                    <a:pt x="90695" y="360853"/>
                    <a:pt x="71507" y="367765"/>
                  </a:cubicBezTo>
                  <a:cubicBezTo>
                    <a:pt x="48480" y="375828"/>
                    <a:pt x="34280" y="392724"/>
                    <a:pt x="28907" y="416531"/>
                  </a:cubicBezTo>
                  <a:cubicBezTo>
                    <a:pt x="26989" y="424211"/>
                    <a:pt x="26989" y="432275"/>
                    <a:pt x="26605" y="439954"/>
                  </a:cubicBezTo>
                  <a:cubicBezTo>
                    <a:pt x="24302" y="477969"/>
                    <a:pt x="22383" y="515600"/>
                    <a:pt x="20081" y="553615"/>
                  </a:cubicBezTo>
                  <a:cubicBezTo>
                    <a:pt x="19697" y="562447"/>
                    <a:pt x="22000" y="569359"/>
                    <a:pt x="31210" y="570127"/>
                  </a:cubicBezTo>
                  <a:cubicBezTo>
                    <a:pt x="43491" y="570894"/>
                    <a:pt x="56156" y="570511"/>
                    <a:pt x="69588" y="570511"/>
                  </a:cubicBezTo>
                  <a:cubicBezTo>
                    <a:pt x="69588" y="565519"/>
                    <a:pt x="69588" y="562063"/>
                    <a:pt x="69588" y="558223"/>
                  </a:cubicBezTo>
                  <a:cubicBezTo>
                    <a:pt x="69588" y="529040"/>
                    <a:pt x="69588" y="500241"/>
                    <a:pt x="69588" y="471057"/>
                  </a:cubicBezTo>
                  <a:cubicBezTo>
                    <a:pt x="69588" y="463378"/>
                    <a:pt x="69971" y="455698"/>
                    <a:pt x="79949" y="455698"/>
                  </a:cubicBezTo>
                  <a:cubicBezTo>
                    <a:pt x="90311" y="455698"/>
                    <a:pt x="89928" y="463762"/>
                    <a:pt x="89928" y="471442"/>
                  </a:cubicBezTo>
                  <a:cubicBezTo>
                    <a:pt x="89928" y="499473"/>
                    <a:pt x="89928" y="527504"/>
                    <a:pt x="89928" y="555535"/>
                  </a:cubicBezTo>
                  <a:cubicBezTo>
                    <a:pt x="89928" y="560143"/>
                    <a:pt x="89928" y="564751"/>
                    <a:pt x="89928" y="570127"/>
                  </a:cubicBezTo>
                  <a:cubicBezTo>
                    <a:pt x="144040" y="570127"/>
                    <a:pt x="196617" y="570127"/>
                    <a:pt x="250729" y="570127"/>
                  </a:cubicBezTo>
                  <a:cubicBezTo>
                    <a:pt x="250729" y="559759"/>
                    <a:pt x="250729" y="549775"/>
                    <a:pt x="250729" y="540175"/>
                  </a:cubicBezTo>
                  <a:cubicBezTo>
                    <a:pt x="250729" y="515984"/>
                    <a:pt x="250729" y="491793"/>
                    <a:pt x="250729" y="467218"/>
                  </a:cubicBezTo>
                  <a:cubicBezTo>
                    <a:pt x="250729" y="460690"/>
                    <a:pt x="253416" y="455698"/>
                    <a:pt x="260707" y="455698"/>
                  </a:cubicBezTo>
                  <a:cubicBezTo>
                    <a:pt x="267999" y="455698"/>
                    <a:pt x="270686" y="460306"/>
                    <a:pt x="271070" y="467218"/>
                  </a:cubicBezTo>
                  <a:cubicBezTo>
                    <a:pt x="271070" y="469522"/>
                    <a:pt x="271070" y="471825"/>
                    <a:pt x="271070" y="474513"/>
                  </a:cubicBezTo>
                  <a:cubicBezTo>
                    <a:pt x="271070" y="502929"/>
                    <a:pt x="271070" y="531344"/>
                    <a:pt x="271070" y="559759"/>
                  </a:cubicBezTo>
                  <a:cubicBezTo>
                    <a:pt x="271070" y="563215"/>
                    <a:pt x="271453" y="567055"/>
                    <a:pt x="271837" y="570511"/>
                  </a:cubicBezTo>
                  <a:cubicBezTo>
                    <a:pt x="278361" y="570511"/>
                    <a:pt x="283734" y="570511"/>
                    <a:pt x="289491" y="570511"/>
                  </a:cubicBezTo>
                  <a:cubicBezTo>
                    <a:pt x="289875" y="568207"/>
                    <a:pt x="290258" y="566287"/>
                    <a:pt x="290258" y="563983"/>
                  </a:cubicBezTo>
                  <a:cubicBezTo>
                    <a:pt x="292561" y="525584"/>
                    <a:pt x="294096" y="487569"/>
                    <a:pt x="296782" y="449170"/>
                  </a:cubicBezTo>
                  <a:cubicBezTo>
                    <a:pt x="297550" y="436498"/>
                    <a:pt x="298701" y="423827"/>
                    <a:pt x="302539" y="411923"/>
                  </a:cubicBezTo>
                  <a:cubicBezTo>
                    <a:pt x="307145" y="396948"/>
                    <a:pt x="308296" y="395412"/>
                    <a:pt x="296782" y="384276"/>
                  </a:cubicBezTo>
                  <a:cubicBezTo>
                    <a:pt x="291409" y="379284"/>
                    <a:pt x="285269" y="373908"/>
                    <a:pt x="278745" y="371220"/>
                  </a:cubicBezTo>
                  <a:cubicBezTo>
                    <a:pt x="256870" y="363157"/>
                    <a:pt x="234611" y="356245"/>
                    <a:pt x="212352" y="348565"/>
                  </a:cubicBezTo>
                  <a:cubicBezTo>
                    <a:pt x="205060" y="361237"/>
                    <a:pt x="208130" y="384276"/>
                    <a:pt x="181650" y="380436"/>
                  </a:cubicBezTo>
                  <a:cubicBezTo>
                    <a:pt x="181650" y="391572"/>
                    <a:pt x="181650" y="401556"/>
                    <a:pt x="181650" y="411155"/>
                  </a:cubicBezTo>
                  <a:cubicBezTo>
                    <a:pt x="181650" y="418835"/>
                    <a:pt x="180499" y="425363"/>
                    <a:pt x="171288" y="425363"/>
                  </a:cubicBezTo>
                  <a:cubicBezTo>
                    <a:pt x="161694" y="425363"/>
                    <a:pt x="160926" y="418451"/>
                    <a:pt x="160926" y="410771"/>
                  </a:cubicBezTo>
                  <a:cubicBezTo>
                    <a:pt x="160926" y="400788"/>
                    <a:pt x="160926" y="390420"/>
                    <a:pt x="160926" y="379668"/>
                  </a:cubicBezTo>
                  <a:cubicBezTo>
                    <a:pt x="134062" y="384276"/>
                    <a:pt x="137516" y="360469"/>
                    <a:pt x="130224" y="348949"/>
                  </a:cubicBezTo>
                  <a:close/>
                  <a:moveTo>
                    <a:pt x="885493" y="349333"/>
                  </a:moveTo>
                  <a:cubicBezTo>
                    <a:pt x="883958" y="354325"/>
                    <a:pt x="881656" y="360469"/>
                    <a:pt x="879737" y="366613"/>
                  </a:cubicBezTo>
                  <a:cubicBezTo>
                    <a:pt x="876666" y="376596"/>
                    <a:pt x="870142" y="380820"/>
                    <a:pt x="859781" y="380820"/>
                  </a:cubicBezTo>
                  <a:cubicBezTo>
                    <a:pt x="849035" y="380436"/>
                    <a:pt x="838673" y="380820"/>
                    <a:pt x="827927" y="380820"/>
                  </a:cubicBezTo>
                  <a:cubicBezTo>
                    <a:pt x="818333" y="380820"/>
                    <a:pt x="812576" y="376596"/>
                    <a:pt x="809506" y="367381"/>
                  </a:cubicBezTo>
                  <a:cubicBezTo>
                    <a:pt x="807203" y="360853"/>
                    <a:pt x="804901" y="354325"/>
                    <a:pt x="802982" y="349333"/>
                  </a:cubicBezTo>
                  <a:cubicBezTo>
                    <a:pt x="783793" y="355477"/>
                    <a:pt x="766523" y="360853"/>
                    <a:pt x="748870" y="366229"/>
                  </a:cubicBezTo>
                  <a:cubicBezTo>
                    <a:pt x="733135" y="370837"/>
                    <a:pt x="720854" y="380436"/>
                    <a:pt x="711643" y="393492"/>
                  </a:cubicBezTo>
                  <a:cubicBezTo>
                    <a:pt x="709724" y="396180"/>
                    <a:pt x="710108" y="400788"/>
                    <a:pt x="710876" y="404244"/>
                  </a:cubicBezTo>
                  <a:cubicBezTo>
                    <a:pt x="712795" y="412307"/>
                    <a:pt x="716632" y="419603"/>
                    <a:pt x="717400" y="427667"/>
                  </a:cubicBezTo>
                  <a:cubicBezTo>
                    <a:pt x="719319" y="453394"/>
                    <a:pt x="720470" y="479505"/>
                    <a:pt x="722005" y="505232"/>
                  </a:cubicBezTo>
                  <a:cubicBezTo>
                    <a:pt x="723156" y="526352"/>
                    <a:pt x="724308" y="547087"/>
                    <a:pt x="725459" y="567823"/>
                  </a:cubicBezTo>
                  <a:cubicBezTo>
                    <a:pt x="731600" y="567823"/>
                    <a:pt x="736588" y="567823"/>
                    <a:pt x="741961" y="567823"/>
                  </a:cubicBezTo>
                  <a:cubicBezTo>
                    <a:pt x="741961" y="562831"/>
                    <a:pt x="741961" y="558991"/>
                    <a:pt x="741961" y="554767"/>
                  </a:cubicBezTo>
                  <a:cubicBezTo>
                    <a:pt x="741961" y="525200"/>
                    <a:pt x="741961" y="495249"/>
                    <a:pt x="741961" y="465682"/>
                  </a:cubicBezTo>
                  <a:cubicBezTo>
                    <a:pt x="741961" y="459154"/>
                    <a:pt x="744648" y="454162"/>
                    <a:pt x="751939" y="453778"/>
                  </a:cubicBezTo>
                  <a:cubicBezTo>
                    <a:pt x="759231" y="453394"/>
                    <a:pt x="763069" y="458002"/>
                    <a:pt x="763453" y="465298"/>
                  </a:cubicBezTo>
                  <a:cubicBezTo>
                    <a:pt x="763453" y="467602"/>
                    <a:pt x="763453" y="469906"/>
                    <a:pt x="763453" y="472593"/>
                  </a:cubicBezTo>
                  <a:cubicBezTo>
                    <a:pt x="763453" y="501009"/>
                    <a:pt x="763453" y="529424"/>
                    <a:pt x="763453" y="557839"/>
                  </a:cubicBezTo>
                  <a:cubicBezTo>
                    <a:pt x="763453" y="561295"/>
                    <a:pt x="763837" y="565135"/>
                    <a:pt x="763837" y="568591"/>
                  </a:cubicBezTo>
                  <a:cubicBezTo>
                    <a:pt x="817181" y="568591"/>
                    <a:pt x="869375" y="568591"/>
                    <a:pt x="922336" y="568591"/>
                  </a:cubicBezTo>
                  <a:cubicBezTo>
                    <a:pt x="922336" y="563983"/>
                    <a:pt x="922336" y="560527"/>
                    <a:pt x="922336" y="556687"/>
                  </a:cubicBezTo>
                  <a:cubicBezTo>
                    <a:pt x="922336" y="527504"/>
                    <a:pt x="922336" y="498705"/>
                    <a:pt x="922336" y="469522"/>
                  </a:cubicBezTo>
                  <a:cubicBezTo>
                    <a:pt x="922336" y="461458"/>
                    <a:pt x="923487" y="454546"/>
                    <a:pt x="933082" y="454162"/>
                  </a:cubicBezTo>
                  <a:cubicBezTo>
                    <a:pt x="943060" y="453778"/>
                    <a:pt x="943827" y="461458"/>
                    <a:pt x="943827" y="469137"/>
                  </a:cubicBezTo>
                  <a:cubicBezTo>
                    <a:pt x="943827" y="498705"/>
                    <a:pt x="943827" y="527888"/>
                    <a:pt x="943827" y="557455"/>
                  </a:cubicBezTo>
                  <a:cubicBezTo>
                    <a:pt x="943827" y="560911"/>
                    <a:pt x="943827" y="564751"/>
                    <a:pt x="943827" y="568591"/>
                  </a:cubicBezTo>
                  <a:cubicBezTo>
                    <a:pt x="947665" y="568974"/>
                    <a:pt x="949968" y="569359"/>
                    <a:pt x="952270" y="569359"/>
                  </a:cubicBezTo>
                  <a:cubicBezTo>
                    <a:pt x="962632" y="569359"/>
                    <a:pt x="972610" y="569742"/>
                    <a:pt x="982972" y="569359"/>
                  </a:cubicBezTo>
                  <a:cubicBezTo>
                    <a:pt x="992183" y="568974"/>
                    <a:pt x="996021" y="563983"/>
                    <a:pt x="995253" y="554383"/>
                  </a:cubicBezTo>
                  <a:cubicBezTo>
                    <a:pt x="992950" y="512528"/>
                    <a:pt x="990264" y="470674"/>
                    <a:pt x="987961" y="428435"/>
                  </a:cubicBezTo>
                  <a:cubicBezTo>
                    <a:pt x="986426" y="400788"/>
                    <a:pt x="967238" y="375445"/>
                    <a:pt x="941141" y="366997"/>
                  </a:cubicBezTo>
                  <a:cubicBezTo>
                    <a:pt x="923487" y="361237"/>
                    <a:pt x="905066" y="355477"/>
                    <a:pt x="885493" y="349333"/>
                  </a:cubicBezTo>
                  <a:close/>
                  <a:moveTo>
                    <a:pt x="418055" y="151963"/>
                  </a:moveTo>
                  <a:cubicBezTo>
                    <a:pt x="418055" y="176539"/>
                    <a:pt x="418055" y="200730"/>
                    <a:pt x="418055" y="224921"/>
                  </a:cubicBezTo>
                  <a:cubicBezTo>
                    <a:pt x="418439" y="262552"/>
                    <a:pt x="439163" y="292887"/>
                    <a:pt x="473319" y="306711"/>
                  </a:cubicBezTo>
                  <a:cubicBezTo>
                    <a:pt x="531653" y="330518"/>
                    <a:pt x="594976" y="287895"/>
                    <a:pt x="595360" y="225689"/>
                  </a:cubicBezTo>
                  <a:cubicBezTo>
                    <a:pt x="595360" y="203418"/>
                    <a:pt x="595360" y="181146"/>
                    <a:pt x="594976" y="159259"/>
                  </a:cubicBezTo>
                  <a:cubicBezTo>
                    <a:pt x="594976" y="152731"/>
                    <a:pt x="594976" y="146587"/>
                    <a:pt x="594976" y="141212"/>
                  </a:cubicBezTo>
                  <a:cubicBezTo>
                    <a:pt x="581927" y="138140"/>
                    <a:pt x="570030" y="136604"/>
                    <a:pt x="558901" y="132764"/>
                  </a:cubicBezTo>
                  <a:cubicBezTo>
                    <a:pt x="547388" y="128540"/>
                    <a:pt x="537025" y="122396"/>
                    <a:pt x="525896" y="117020"/>
                  </a:cubicBezTo>
                  <a:cubicBezTo>
                    <a:pt x="487135" y="148891"/>
                    <a:pt x="484448" y="149659"/>
                    <a:pt x="418055" y="151963"/>
                  </a:cubicBezTo>
                  <a:close/>
                  <a:moveTo>
                    <a:pt x="387353" y="139676"/>
                  </a:moveTo>
                  <a:cubicBezTo>
                    <a:pt x="391959" y="137372"/>
                    <a:pt x="395797" y="136604"/>
                    <a:pt x="398483" y="133916"/>
                  </a:cubicBezTo>
                  <a:cubicBezTo>
                    <a:pt x="404239" y="127772"/>
                    <a:pt x="411531" y="126620"/>
                    <a:pt x="419207" y="128156"/>
                  </a:cubicBezTo>
                  <a:cubicBezTo>
                    <a:pt x="454898" y="134684"/>
                    <a:pt x="485600" y="125852"/>
                    <a:pt x="510545" y="98205"/>
                  </a:cubicBezTo>
                  <a:cubicBezTo>
                    <a:pt x="519756" y="87837"/>
                    <a:pt x="528583" y="87453"/>
                    <a:pt x="538944" y="96285"/>
                  </a:cubicBezTo>
                  <a:cubicBezTo>
                    <a:pt x="555447" y="109725"/>
                    <a:pt x="574252" y="115868"/>
                    <a:pt x="594976" y="117404"/>
                  </a:cubicBezTo>
                  <a:cubicBezTo>
                    <a:pt x="611478" y="118556"/>
                    <a:pt x="614548" y="120860"/>
                    <a:pt x="617618" y="137372"/>
                  </a:cubicBezTo>
                  <a:cubicBezTo>
                    <a:pt x="621072" y="138140"/>
                    <a:pt x="624526" y="138908"/>
                    <a:pt x="629516" y="139676"/>
                  </a:cubicBezTo>
                  <a:cubicBezTo>
                    <a:pt x="629516" y="122012"/>
                    <a:pt x="629516" y="105117"/>
                    <a:pt x="629516" y="88221"/>
                  </a:cubicBezTo>
                  <a:cubicBezTo>
                    <a:pt x="629131" y="51358"/>
                    <a:pt x="596511" y="30239"/>
                    <a:pt x="563122" y="45215"/>
                  </a:cubicBezTo>
                  <a:cubicBezTo>
                    <a:pt x="554295" y="49054"/>
                    <a:pt x="548923" y="47903"/>
                    <a:pt x="543550" y="39839"/>
                  </a:cubicBezTo>
                  <a:cubicBezTo>
                    <a:pt x="536642" y="29855"/>
                    <a:pt x="527047" y="22559"/>
                    <a:pt x="514383" y="21407"/>
                  </a:cubicBezTo>
                  <a:cubicBezTo>
                    <a:pt x="502102" y="20255"/>
                    <a:pt x="489821" y="19487"/>
                    <a:pt x="477540" y="19871"/>
                  </a:cubicBezTo>
                  <a:cubicBezTo>
                    <a:pt x="453746" y="21023"/>
                    <a:pt x="432639" y="29087"/>
                    <a:pt x="414985" y="45598"/>
                  </a:cubicBezTo>
                  <a:cubicBezTo>
                    <a:pt x="388505" y="70942"/>
                    <a:pt x="383132" y="102429"/>
                    <a:pt x="387353" y="139676"/>
                  </a:cubicBezTo>
                  <a:close/>
                  <a:moveTo>
                    <a:pt x="917347" y="217625"/>
                  </a:moveTo>
                  <a:cubicBezTo>
                    <a:pt x="917347" y="217625"/>
                    <a:pt x="917347" y="217625"/>
                    <a:pt x="917347" y="217625"/>
                  </a:cubicBezTo>
                  <a:cubicBezTo>
                    <a:pt x="917731" y="209178"/>
                    <a:pt x="918498" y="200346"/>
                    <a:pt x="917347" y="191898"/>
                  </a:cubicBezTo>
                  <a:cubicBezTo>
                    <a:pt x="916579" y="186906"/>
                    <a:pt x="914660" y="180762"/>
                    <a:pt x="911206" y="177306"/>
                  </a:cubicBezTo>
                  <a:cubicBezTo>
                    <a:pt x="903147" y="168475"/>
                    <a:pt x="896239" y="159259"/>
                    <a:pt x="895088" y="147355"/>
                  </a:cubicBezTo>
                  <a:cubicBezTo>
                    <a:pt x="894320" y="140828"/>
                    <a:pt x="892017" y="138140"/>
                    <a:pt x="885493" y="139292"/>
                  </a:cubicBezTo>
                  <a:cubicBezTo>
                    <a:pt x="858629" y="144667"/>
                    <a:pt x="831765" y="144667"/>
                    <a:pt x="805284" y="139292"/>
                  </a:cubicBezTo>
                  <a:cubicBezTo>
                    <a:pt x="799911" y="138140"/>
                    <a:pt x="796074" y="139292"/>
                    <a:pt x="795690" y="146203"/>
                  </a:cubicBezTo>
                  <a:cubicBezTo>
                    <a:pt x="794539" y="159643"/>
                    <a:pt x="787631" y="169627"/>
                    <a:pt x="777653" y="178459"/>
                  </a:cubicBezTo>
                  <a:cubicBezTo>
                    <a:pt x="775734" y="179994"/>
                    <a:pt x="773431" y="182682"/>
                    <a:pt x="773431" y="184602"/>
                  </a:cubicBezTo>
                  <a:cubicBezTo>
                    <a:pt x="773431" y="206874"/>
                    <a:pt x="771512" y="229529"/>
                    <a:pt x="774966" y="251032"/>
                  </a:cubicBezTo>
                  <a:cubicBezTo>
                    <a:pt x="780339" y="282519"/>
                    <a:pt x="807971" y="303255"/>
                    <a:pt x="842511" y="304791"/>
                  </a:cubicBezTo>
                  <a:cubicBezTo>
                    <a:pt x="885110" y="306711"/>
                    <a:pt x="920033" y="274456"/>
                    <a:pt x="917731" y="236057"/>
                  </a:cubicBezTo>
                  <a:cubicBezTo>
                    <a:pt x="916963" y="229913"/>
                    <a:pt x="917347" y="223769"/>
                    <a:pt x="917347" y="217625"/>
                  </a:cubicBezTo>
                  <a:close/>
                  <a:moveTo>
                    <a:pt x="230773" y="299031"/>
                  </a:moveTo>
                  <a:cubicBezTo>
                    <a:pt x="249578" y="301719"/>
                    <a:pt x="255719" y="298647"/>
                    <a:pt x="260707" y="283287"/>
                  </a:cubicBezTo>
                  <a:cubicBezTo>
                    <a:pt x="263778" y="273303"/>
                    <a:pt x="266464" y="262552"/>
                    <a:pt x="266848" y="252184"/>
                  </a:cubicBezTo>
                  <a:cubicBezTo>
                    <a:pt x="267616" y="225689"/>
                    <a:pt x="267232" y="198810"/>
                    <a:pt x="266848" y="172315"/>
                  </a:cubicBezTo>
                  <a:cubicBezTo>
                    <a:pt x="266080" y="118172"/>
                    <a:pt x="220795" y="73630"/>
                    <a:pt x="167834" y="74014"/>
                  </a:cubicBezTo>
                  <a:cubicBezTo>
                    <a:pt x="114489" y="74398"/>
                    <a:pt x="69588" y="118556"/>
                    <a:pt x="68820" y="172699"/>
                  </a:cubicBezTo>
                  <a:cubicBezTo>
                    <a:pt x="68436" y="198810"/>
                    <a:pt x="68053" y="224537"/>
                    <a:pt x="69204" y="250648"/>
                  </a:cubicBezTo>
                  <a:cubicBezTo>
                    <a:pt x="69588" y="261784"/>
                    <a:pt x="71890" y="272920"/>
                    <a:pt x="75344" y="283671"/>
                  </a:cubicBezTo>
                  <a:cubicBezTo>
                    <a:pt x="80717" y="300183"/>
                    <a:pt x="91079" y="304407"/>
                    <a:pt x="108733" y="299415"/>
                  </a:cubicBezTo>
                  <a:cubicBezTo>
                    <a:pt x="102976" y="290199"/>
                    <a:pt x="96452" y="281751"/>
                    <a:pt x="91463" y="272152"/>
                  </a:cubicBezTo>
                  <a:cubicBezTo>
                    <a:pt x="79182" y="247576"/>
                    <a:pt x="82636" y="220697"/>
                    <a:pt x="83787" y="194586"/>
                  </a:cubicBezTo>
                  <a:cubicBezTo>
                    <a:pt x="84171" y="185754"/>
                    <a:pt x="91079" y="179610"/>
                    <a:pt x="100673" y="179610"/>
                  </a:cubicBezTo>
                  <a:cubicBezTo>
                    <a:pt x="123316" y="179226"/>
                    <a:pt x="142121" y="171163"/>
                    <a:pt x="157472" y="153883"/>
                  </a:cubicBezTo>
                  <a:cubicBezTo>
                    <a:pt x="165148" y="145435"/>
                    <a:pt x="178196" y="144667"/>
                    <a:pt x="185872" y="153115"/>
                  </a:cubicBezTo>
                  <a:cubicBezTo>
                    <a:pt x="200839" y="170011"/>
                    <a:pt x="218876" y="178459"/>
                    <a:pt x="241519" y="179610"/>
                  </a:cubicBezTo>
                  <a:cubicBezTo>
                    <a:pt x="251113" y="179994"/>
                    <a:pt x="258021" y="186138"/>
                    <a:pt x="258021" y="196122"/>
                  </a:cubicBezTo>
                  <a:cubicBezTo>
                    <a:pt x="258405" y="213401"/>
                    <a:pt x="258405" y="231065"/>
                    <a:pt x="257254" y="248344"/>
                  </a:cubicBezTo>
                  <a:cubicBezTo>
                    <a:pt x="255335" y="267544"/>
                    <a:pt x="244973" y="283671"/>
                    <a:pt x="230773" y="299031"/>
                  </a:cubicBezTo>
                  <a:close/>
                  <a:moveTo>
                    <a:pt x="174358" y="172315"/>
                  </a:moveTo>
                  <a:cubicBezTo>
                    <a:pt x="158240" y="181146"/>
                    <a:pt x="144040" y="189594"/>
                    <a:pt x="129073" y="196506"/>
                  </a:cubicBezTo>
                  <a:cubicBezTo>
                    <a:pt x="121397" y="199962"/>
                    <a:pt x="109117" y="198810"/>
                    <a:pt x="105662" y="203802"/>
                  </a:cubicBezTo>
                  <a:cubicBezTo>
                    <a:pt x="101441" y="210713"/>
                    <a:pt x="104511" y="221465"/>
                    <a:pt x="104511" y="230681"/>
                  </a:cubicBezTo>
                  <a:cubicBezTo>
                    <a:pt x="104511" y="231065"/>
                    <a:pt x="104511" y="231449"/>
                    <a:pt x="104511" y="231833"/>
                  </a:cubicBezTo>
                  <a:cubicBezTo>
                    <a:pt x="106046" y="263320"/>
                    <a:pt x="124084" y="288279"/>
                    <a:pt x="151715" y="297111"/>
                  </a:cubicBezTo>
                  <a:cubicBezTo>
                    <a:pt x="177812" y="305559"/>
                    <a:pt x="206212" y="295959"/>
                    <a:pt x="223865" y="273303"/>
                  </a:cubicBezTo>
                  <a:cubicBezTo>
                    <a:pt x="239984" y="252184"/>
                    <a:pt x="237297" y="227609"/>
                    <a:pt x="236914" y="203418"/>
                  </a:cubicBezTo>
                  <a:cubicBezTo>
                    <a:pt x="236914" y="201882"/>
                    <a:pt x="233459" y="199194"/>
                    <a:pt x="231541" y="198810"/>
                  </a:cubicBezTo>
                  <a:cubicBezTo>
                    <a:pt x="207363" y="198042"/>
                    <a:pt x="188558" y="187290"/>
                    <a:pt x="174358" y="172315"/>
                  </a:cubicBezTo>
                  <a:close/>
                  <a:moveTo>
                    <a:pt x="940373" y="168091"/>
                  </a:moveTo>
                  <a:cubicBezTo>
                    <a:pt x="947281" y="128156"/>
                    <a:pt x="931930" y="93981"/>
                    <a:pt x="898925" y="74014"/>
                  </a:cubicBezTo>
                  <a:cubicBezTo>
                    <a:pt x="864386" y="52894"/>
                    <a:pt x="818716" y="54814"/>
                    <a:pt x="786096" y="79006"/>
                  </a:cubicBezTo>
                  <a:cubicBezTo>
                    <a:pt x="757696" y="99741"/>
                    <a:pt x="743113" y="137372"/>
                    <a:pt x="751172" y="168091"/>
                  </a:cubicBezTo>
                  <a:cubicBezTo>
                    <a:pt x="764221" y="166555"/>
                    <a:pt x="773431" y="156187"/>
                    <a:pt x="774966" y="141980"/>
                  </a:cubicBezTo>
                  <a:cubicBezTo>
                    <a:pt x="776885" y="125084"/>
                    <a:pt x="790701" y="114332"/>
                    <a:pt x="807203" y="118172"/>
                  </a:cubicBezTo>
                  <a:cubicBezTo>
                    <a:pt x="830613" y="123164"/>
                    <a:pt x="854024" y="123164"/>
                    <a:pt x="877434" y="119324"/>
                  </a:cubicBezTo>
                  <a:cubicBezTo>
                    <a:pt x="902763" y="115484"/>
                    <a:pt x="911974" y="121628"/>
                    <a:pt x="916195" y="146587"/>
                  </a:cubicBezTo>
                  <a:cubicBezTo>
                    <a:pt x="918114" y="157339"/>
                    <a:pt x="928476" y="166939"/>
                    <a:pt x="940373" y="168091"/>
                  </a:cubicBezTo>
                  <a:close/>
                  <a:moveTo>
                    <a:pt x="542398" y="328214"/>
                  </a:moveTo>
                  <a:cubicBezTo>
                    <a:pt x="518988" y="336278"/>
                    <a:pt x="495962" y="335510"/>
                    <a:pt x="472552" y="329366"/>
                  </a:cubicBezTo>
                  <a:cubicBezTo>
                    <a:pt x="470249" y="351253"/>
                    <a:pt x="480994" y="368149"/>
                    <a:pt x="486367" y="385812"/>
                  </a:cubicBezTo>
                  <a:cubicBezTo>
                    <a:pt x="486751" y="387348"/>
                    <a:pt x="490972" y="388500"/>
                    <a:pt x="493275" y="388500"/>
                  </a:cubicBezTo>
                  <a:cubicBezTo>
                    <a:pt x="503254" y="388884"/>
                    <a:pt x="513232" y="388884"/>
                    <a:pt x="522826" y="388500"/>
                  </a:cubicBezTo>
                  <a:cubicBezTo>
                    <a:pt x="525512" y="388500"/>
                    <a:pt x="529734" y="386964"/>
                    <a:pt x="530501" y="385044"/>
                  </a:cubicBezTo>
                  <a:cubicBezTo>
                    <a:pt x="535874" y="366613"/>
                    <a:pt x="547388" y="349717"/>
                    <a:pt x="542398" y="328214"/>
                  </a:cubicBezTo>
                  <a:close/>
                  <a:moveTo>
                    <a:pt x="145575" y="320150"/>
                  </a:moveTo>
                  <a:cubicBezTo>
                    <a:pt x="147494" y="327446"/>
                    <a:pt x="149029" y="334358"/>
                    <a:pt x="150948" y="340886"/>
                  </a:cubicBezTo>
                  <a:cubicBezTo>
                    <a:pt x="157088" y="359317"/>
                    <a:pt x="157088" y="359317"/>
                    <a:pt x="176661" y="358933"/>
                  </a:cubicBezTo>
                  <a:cubicBezTo>
                    <a:pt x="180115" y="358933"/>
                    <a:pt x="185872" y="358165"/>
                    <a:pt x="186255" y="356245"/>
                  </a:cubicBezTo>
                  <a:cubicBezTo>
                    <a:pt x="190477" y="343957"/>
                    <a:pt x="197768" y="332438"/>
                    <a:pt x="196234" y="320150"/>
                  </a:cubicBezTo>
                  <a:cubicBezTo>
                    <a:pt x="179731" y="320150"/>
                    <a:pt x="163996" y="320150"/>
                    <a:pt x="145575" y="320150"/>
                  </a:cubicBezTo>
                  <a:close/>
                  <a:moveTo>
                    <a:pt x="819100" y="324758"/>
                  </a:moveTo>
                  <a:cubicBezTo>
                    <a:pt x="821787" y="333206"/>
                    <a:pt x="824473" y="341654"/>
                    <a:pt x="827543" y="350101"/>
                  </a:cubicBezTo>
                  <a:cubicBezTo>
                    <a:pt x="828694" y="353173"/>
                    <a:pt x="830997" y="358165"/>
                    <a:pt x="833300" y="358549"/>
                  </a:cubicBezTo>
                  <a:cubicBezTo>
                    <a:pt x="842127" y="358933"/>
                    <a:pt x="854791" y="361237"/>
                    <a:pt x="858629" y="356629"/>
                  </a:cubicBezTo>
                  <a:cubicBezTo>
                    <a:pt x="865537" y="348565"/>
                    <a:pt x="867072" y="335510"/>
                    <a:pt x="871294" y="324758"/>
                  </a:cubicBezTo>
                  <a:cubicBezTo>
                    <a:pt x="852489" y="324758"/>
                    <a:pt x="836754" y="324758"/>
                    <a:pt x="819100" y="324758"/>
                  </a:cubicBezTo>
                  <a:close/>
                  <a:moveTo>
                    <a:pt x="396180" y="220697"/>
                  </a:moveTo>
                  <a:cubicBezTo>
                    <a:pt x="396180" y="200346"/>
                    <a:pt x="396180" y="180379"/>
                    <a:pt x="396180" y="160411"/>
                  </a:cubicBezTo>
                  <a:cubicBezTo>
                    <a:pt x="378910" y="165019"/>
                    <a:pt x="370083" y="175003"/>
                    <a:pt x="370467" y="190746"/>
                  </a:cubicBezTo>
                  <a:cubicBezTo>
                    <a:pt x="370467" y="206106"/>
                    <a:pt x="379678" y="217241"/>
                    <a:pt x="396180" y="220697"/>
                  </a:cubicBezTo>
                  <a:close/>
                  <a:moveTo>
                    <a:pt x="616851" y="220313"/>
                  </a:moveTo>
                  <a:cubicBezTo>
                    <a:pt x="632586" y="218009"/>
                    <a:pt x="643715" y="205722"/>
                    <a:pt x="643331" y="190362"/>
                  </a:cubicBezTo>
                  <a:cubicBezTo>
                    <a:pt x="643331" y="174619"/>
                    <a:pt x="632586" y="162715"/>
                    <a:pt x="616851" y="161179"/>
                  </a:cubicBezTo>
                  <a:cubicBezTo>
                    <a:pt x="616851" y="180762"/>
                    <a:pt x="616851" y="200730"/>
                    <a:pt x="616851" y="220313"/>
                  </a:cubicBezTo>
                  <a:close/>
                  <a:moveTo>
                    <a:pt x="750405" y="191130"/>
                  </a:moveTo>
                  <a:cubicBezTo>
                    <a:pt x="737740" y="192282"/>
                    <a:pt x="731216" y="199962"/>
                    <a:pt x="731983" y="212249"/>
                  </a:cubicBezTo>
                  <a:cubicBezTo>
                    <a:pt x="732367" y="223385"/>
                    <a:pt x="739659" y="230297"/>
                    <a:pt x="750405" y="230681"/>
                  </a:cubicBezTo>
                  <a:cubicBezTo>
                    <a:pt x="750405" y="217625"/>
                    <a:pt x="750405" y="204186"/>
                    <a:pt x="750405" y="191130"/>
                  </a:cubicBezTo>
                  <a:close/>
                  <a:moveTo>
                    <a:pt x="939606" y="231449"/>
                  </a:moveTo>
                  <a:cubicBezTo>
                    <a:pt x="951887" y="229145"/>
                    <a:pt x="958027" y="221849"/>
                    <a:pt x="957643" y="210713"/>
                  </a:cubicBezTo>
                  <a:cubicBezTo>
                    <a:pt x="957643" y="199578"/>
                    <a:pt x="951502" y="193050"/>
                    <a:pt x="939606" y="191514"/>
                  </a:cubicBezTo>
                  <a:cubicBezTo>
                    <a:pt x="939606" y="204570"/>
                    <a:pt x="939606" y="218009"/>
                    <a:pt x="939606" y="231449"/>
                  </a:cubicBezTo>
                  <a:close/>
                </a:path>
              </a:pathLst>
            </a:custGeom>
            <a:grpFill/>
            <a:ln w="3834" cap="flat">
              <a:noFill/>
              <a:prstDash val="solid"/>
              <a:miter/>
            </a:ln>
          </p:spPr>
          <p:txBody>
            <a:bodyPr rtlCol="0" anchor="ctr"/>
            <a:lstStyle/>
            <a:p>
              <a:endParaRPr lang="en-US" dirty="0"/>
            </a:p>
          </p:txBody>
        </p:sp>
        <p:sp>
          <p:nvSpPr>
            <p:cNvPr id="36" name="Freeform 290">
              <a:extLst>
                <a:ext uri="{FF2B5EF4-FFF2-40B4-BE49-F238E27FC236}">
                  <a16:creationId xmlns:a16="http://schemas.microsoft.com/office/drawing/2014/main" id="{0A3C3F73-6635-C823-22EF-BE096AF7D8AC}"/>
                </a:ext>
              </a:extLst>
            </p:cNvPr>
            <p:cNvSpPr/>
            <p:nvPr userDrawn="1"/>
          </p:nvSpPr>
          <p:spPr>
            <a:xfrm>
              <a:off x="8141304" y="5055580"/>
              <a:ext cx="996567" cy="387648"/>
            </a:xfrm>
            <a:custGeom>
              <a:avLst/>
              <a:gdLst>
                <a:gd name="connsiteX0" fmla="*/ 714973 w 996567"/>
                <a:gd name="connsiteY0" fmla="*/ 124041 h 387648"/>
                <a:gd name="connsiteX1" fmla="*/ 929503 w 996567"/>
                <a:gd name="connsiteY1" fmla="*/ 124041 h 387648"/>
                <a:gd name="connsiteX2" fmla="*/ 972102 w 996567"/>
                <a:gd name="connsiteY2" fmla="*/ 136328 h 387648"/>
                <a:gd name="connsiteX3" fmla="*/ 996280 w 996567"/>
                <a:gd name="connsiteY3" fmla="*/ 182791 h 387648"/>
                <a:gd name="connsiteX4" fmla="*/ 996280 w 996567"/>
                <a:gd name="connsiteY4" fmla="*/ 273028 h 387648"/>
                <a:gd name="connsiteX5" fmla="*/ 939481 w 996567"/>
                <a:gd name="connsiteY5" fmla="*/ 330626 h 387648"/>
                <a:gd name="connsiteX6" fmla="*/ 889207 w 996567"/>
                <a:gd name="connsiteY6" fmla="*/ 331394 h 387648"/>
                <a:gd name="connsiteX7" fmla="*/ 875007 w 996567"/>
                <a:gd name="connsiteY7" fmla="*/ 339074 h 387648"/>
                <a:gd name="connsiteX8" fmla="*/ 849294 w 996567"/>
                <a:gd name="connsiteY8" fmla="*/ 377089 h 387648"/>
                <a:gd name="connsiteX9" fmla="*/ 820128 w 996567"/>
                <a:gd name="connsiteY9" fmla="*/ 377089 h 387648"/>
                <a:gd name="connsiteX10" fmla="*/ 794414 w 996567"/>
                <a:gd name="connsiteY10" fmla="*/ 339074 h 387648"/>
                <a:gd name="connsiteX11" fmla="*/ 780599 w 996567"/>
                <a:gd name="connsiteY11" fmla="*/ 331394 h 387648"/>
                <a:gd name="connsiteX12" fmla="*/ 743756 w 996567"/>
                <a:gd name="connsiteY12" fmla="*/ 331010 h 387648"/>
                <a:gd name="connsiteX13" fmla="*/ 671606 w 996567"/>
                <a:gd name="connsiteY13" fmla="*/ 269188 h 387648"/>
                <a:gd name="connsiteX14" fmla="*/ 572208 w 996567"/>
                <a:gd name="connsiteY14" fmla="*/ 275716 h 387648"/>
                <a:gd name="connsiteX15" fmla="*/ 549566 w 996567"/>
                <a:gd name="connsiteY15" fmla="*/ 288004 h 387648"/>
                <a:gd name="connsiteX16" fmla="*/ 515410 w 996567"/>
                <a:gd name="connsiteY16" fmla="*/ 340226 h 387648"/>
                <a:gd name="connsiteX17" fmla="*/ 481638 w 996567"/>
                <a:gd name="connsiteY17" fmla="*/ 340610 h 387648"/>
                <a:gd name="connsiteX18" fmla="*/ 447866 w 996567"/>
                <a:gd name="connsiteY18" fmla="*/ 289156 h 387648"/>
                <a:gd name="connsiteX19" fmla="*/ 422536 w 996567"/>
                <a:gd name="connsiteY19" fmla="*/ 275716 h 387648"/>
                <a:gd name="connsiteX20" fmla="*/ 380321 w 996567"/>
                <a:gd name="connsiteY20" fmla="*/ 275716 h 387648"/>
                <a:gd name="connsiteX21" fmla="*/ 324674 w 996567"/>
                <a:gd name="connsiteY21" fmla="*/ 271876 h 387648"/>
                <a:gd name="connsiteX22" fmla="*/ 322755 w 996567"/>
                <a:gd name="connsiteY22" fmla="*/ 284164 h 387648"/>
                <a:gd name="connsiteX23" fmla="*/ 263654 w 996567"/>
                <a:gd name="connsiteY23" fmla="*/ 331778 h 387648"/>
                <a:gd name="connsiteX24" fmla="*/ 217601 w 996567"/>
                <a:gd name="connsiteY24" fmla="*/ 331778 h 387648"/>
                <a:gd name="connsiteX25" fmla="*/ 201482 w 996567"/>
                <a:gd name="connsiteY25" fmla="*/ 340226 h 387648"/>
                <a:gd name="connsiteX26" fmla="*/ 176537 w 996567"/>
                <a:gd name="connsiteY26" fmla="*/ 377857 h 387648"/>
                <a:gd name="connsiteX27" fmla="*/ 147370 w 996567"/>
                <a:gd name="connsiteY27" fmla="*/ 377857 h 387648"/>
                <a:gd name="connsiteX28" fmla="*/ 123192 w 996567"/>
                <a:gd name="connsiteY28" fmla="*/ 340994 h 387648"/>
                <a:gd name="connsiteX29" fmla="*/ 106690 w 996567"/>
                <a:gd name="connsiteY29" fmla="*/ 331778 h 387648"/>
                <a:gd name="connsiteX30" fmla="*/ 62556 w 996567"/>
                <a:gd name="connsiteY30" fmla="*/ 331778 h 387648"/>
                <a:gd name="connsiteX31" fmla="*/ 0 w 996567"/>
                <a:gd name="connsiteY31" fmla="*/ 268804 h 387648"/>
                <a:gd name="connsiteX32" fmla="*/ 0 w 996567"/>
                <a:gd name="connsiteY32" fmla="*/ 186631 h 387648"/>
                <a:gd name="connsiteX33" fmla="*/ 61020 w 996567"/>
                <a:gd name="connsiteY33" fmla="*/ 124809 h 387648"/>
                <a:gd name="connsiteX34" fmla="*/ 276318 w 996567"/>
                <a:gd name="connsiteY34" fmla="*/ 125577 h 387648"/>
                <a:gd name="connsiteX35" fmla="*/ 280539 w 996567"/>
                <a:gd name="connsiteY35" fmla="*/ 124809 h 387648"/>
                <a:gd name="connsiteX36" fmla="*/ 280539 w 996567"/>
                <a:gd name="connsiteY36" fmla="*/ 85258 h 387648"/>
                <a:gd name="connsiteX37" fmla="*/ 365738 w 996567"/>
                <a:gd name="connsiteY37" fmla="*/ 12 h 387648"/>
                <a:gd name="connsiteX38" fmla="*/ 632461 w 996567"/>
                <a:gd name="connsiteY38" fmla="*/ 396 h 387648"/>
                <a:gd name="connsiteX39" fmla="*/ 716124 w 996567"/>
                <a:gd name="connsiteY39" fmla="*/ 84490 h 387648"/>
                <a:gd name="connsiteX40" fmla="*/ 714973 w 996567"/>
                <a:gd name="connsiteY40" fmla="*/ 124041 h 387648"/>
                <a:gd name="connsiteX41" fmla="*/ 497372 w 996567"/>
                <a:gd name="connsiteY41" fmla="*/ 329858 h 387648"/>
                <a:gd name="connsiteX42" fmla="*/ 533064 w 996567"/>
                <a:gd name="connsiteY42" fmla="*/ 275332 h 387648"/>
                <a:gd name="connsiteX43" fmla="*/ 568755 w 996567"/>
                <a:gd name="connsiteY43" fmla="*/ 256133 h 387648"/>
                <a:gd name="connsiteX44" fmla="*/ 635531 w 996567"/>
                <a:gd name="connsiteY44" fmla="*/ 256133 h 387648"/>
                <a:gd name="connsiteX45" fmla="*/ 694249 w 996567"/>
                <a:gd name="connsiteY45" fmla="*/ 196614 h 387648"/>
                <a:gd name="connsiteX46" fmla="*/ 694633 w 996567"/>
                <a:gd name="connsiteY46" fmla="*/ 84874 h 387648"/>
                <a:gd name="connsiteX47" fmla="*/ 630543 w 996567"/>
                <a:gd name="connsiteY47" fmla="*/ 20748 h 387648"/>
                <a:gd name="connsiteX48" fmla="*/ 363051 w 996567"/>
                <a:gd name="connsiteY48" fmla="*/ 20748 h 387648"/>
                <a:gd name="connsiteX49" fmla="*/ 299345 w 996567"/>
                <a:gd name="connsiteY49" fmla="*/ 84106 h 387648"/>
                <a:gd name="connsiteX50" fmla="*/ 299728 w 996567"/>
                <a:gd name="connsiteY50" fmla="*/ 194695 h 387648"/>
                <a:gd name="connsiteX51" fmla="*/ 361516 w 996567"/>
                <a:gd name="connsiteY51" fmla="*/ 256133 h 387648"/>
                <a:gd name="connsiteX52" fmla="*/ 422920 w 996567"/>
                <a:gd name="connsiteY52" fmla="*/ 256133 h 387648"/>
                <a:gd name="connsiteX53" fmla="*/ 462065 w 996567"/>
                <a:gd name="connsiteY53" fmla="*/ 277252 h 387648"/>
                <a:gd name="connsiteX54" fmla="*/ 497372 w 996567"/>
                <a:gd name="connsiteY54" fmla="*/ 329858 h 387648"/>
                <a:gd name="connsiteX55" fmla="*/ 833943 w 996567"/>
                <a:gd name="connsiteY55" fmla="*/ 362881 h 387648"/>
                <a:gd name="connsiteX56" fmla="*/ 857354 w 996567"/>
                <a:gd name="connsiteY56" fmla="*/ 327554 h 387648"/>
                <a:gd name="connsiteX57" fmla="*/ 886520 w 996567"/>
                <a:gd name="connsiteY57" fmla="*/ 311811 h 387648"/>
                <a:gd name="connsiteX58" fmla="*/ 933725 w 996567"/>
                <a:gd name="connsiteY58" fmla="*/ 311811 h 387648"/>
                <a:gd name="connsiteX59" fmla="*/ 975940 w 996567"/>
                <a:gd name="connsiteY59" fmla="*/ 268804 h 387648"/>
                <a:gd name="connsiteX60" fmla="*/ 975940 w 996567"/>
                <a:gd name="connsiteY60" fmla="*/ 188935 h 387648"/>
                <a:gd name="connsiteX61" fmla="*/ 930654 w 996567"/>
                <a:gd name="connsiteY61" fmla="*/ 144008 h 387648"/>
                <a:gd name="connsiteX62" fmla="*/ 738000 w 996567"/>
                <a:gd name="connsiteY62" fmla="*/ 144008 h 387648"/>
                <a:gd name="connsiteX63" fmla="*/ 725718 w 996567"/>
                <a:gd name="connsiteY63" fmla="*/ 144776 h 387648"/>
                <a:gd name="connsiteX64" fmla="*/ 715740 w 996567"/>
                <a:gd name="connsiteY64" fmla="*/ 156680 h 387648"/>
                <a:gd name="connsiteX65" fmla="*/ 715740 w 996567"/>
                <a:gd name="connsiteY65" fmla="*/ 201606 h 387648"/>
                <a:gd name="connsiteX66" fmla="*/ 697703 w 996567"/>
                <a:gd name="connsiteY66" fmla="*/ 248453 h 387648"/>
                <a:gd name="connsiteX67" fmla="*/ 693482 w 996567"/>
                <a:gd name="connsiteY67" fmla="*/ 254980 h 387648"/>
                <a:gd name="connsiteX68" fmla="*/ 737232 w 996567"/>
                <a:gd name="connsiteY68" fmla="*/ 311427 h 387648"/>
                <a:gd name="connsiteX69" fmla="*/ 782517 w 996567"/>
                <a:gd name="connsiteY69" fmla="*/ 311427 h 387648"/>
                <a:gd name="connsiteX70" fmla="*/ 812068 w 996567"/>
                <a:gd name="connsiteY70" fmla="*/ 327554 h 387648"/>
                <a:gd name="connsiteX71" fmla="*/ 833943 w 996567"/>
                <a:gd name="connsiteY71" fmla="*/ 362881 h 387648"/>
                <a:gd name="connsiteX72" fmla="*/ 160802 w 996567"/>
                <a:gd name="connsiteY72" fmla="*/ 362497 h 387648"/>
                <a:gd name="connsiteX73" fmla="*/ 177688 w 996567"/>
                <a:gd name="connsiteY73" fmla="*/ 336386 h 387648"/>
                <a:gd name="connsiteX74" fmla="*/ 224125 w 996567"/>
                <a:gd name="connsiteY74" fmla="*/ 311043 h 387648"/>
                <a:gd name="connsiteX75" fmla="*/ 270945 w 996567"/>
                <a:gd name="connsiteY75" fmla="*/ 309507 h 387648"/>
                <a:gd name="connsiteX76" fmla="*/ 294739 w 996567"/>
                <a:gd name="connsiteY76" fmla="*/ 245381 h 387648"/>
                <a:gd name="connsiteX77" fmla="*/ 281691 w 996567"/>
                <a:gd name="connsiteY77" fmla="*/ 218118 h 387648"/>
                <a:gd name="connsiteX78" fmla="*/ 278237 w 996567"/>
                <a:gd name="connsiteY78" fmla="*/ 161287 h 387648"/>
                <a:gd name="connsiteX79" fmla="*/ 261351 w 996567"/>
                <a:gd name="connsiteY79" fmla="*/ 144392 h 387648"/>
                <a:gd name="connsiteX80" fmla="*/ 59485 w 996567"/>
                <a:gd name="connsiteY80" fmla="*/ 144392 h 387648"/>
                <a:gd name="connsiteX81" fmla="*/ 18805 w 996567"/>
                <a:gd name="connsiteY81" fmla="*/ 186631 h 387648"/>
                <a:gd name="connsiteX82" fmla="*/ 18805 w 996567"/>
                <a:gd name="connsiteY82" fmla="*/ 268804 h 387648"/>
                <a:gd name="connsiteX83" fmla="*/ 61404 w 996567"/>
                <a:gd name="connsiteY83" fmla="*/ 311811 h 387648"/>
                <a:gd name="connsiteX84" fmla="*/ 109376 w 996567"/>
                <a:gd name="connsiteY84" fmla="*/ 311811 h 387648"/>
                <a:gd name="connsiteX85" fmla="*/ 135856 w 996567"/>
                <a:gd name="connsiteY85" fmla="*/ 326018 h 387648"/>
                <a:gd name="connsiteX86" fmla="*/ 160802 w 996567"/>
                <a:gd name="connsiteY86" fmla="*/ 362497 h 38764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Lst>
              <a:rect l="l" t="t" r="r" b="b"/>
              <a:pathLst>
                <a:path w="996567" h="387648">
                  <a:moveTo>
                    <a:pt x="714973" y="124041"/>
                  </a:moveTo>
                  <a:cubicBezTo>
                    <a:pt x="787122" y="124041"/>
                    <a:pt x="858121" y="124041"/>
                    <a:pt x="929503" y="124041"/>
                  </a:cubicBezTo>
                  <a:cubicBezTo>
                    <a:pt x="944854" y="124041"/>
                    <a:pt x="959438" y="126729"/>
                    <a:pt x="972102" y="136328"/>
                  </a:cubicBezTo>
                  <a:cubicBezTo>
                    <a:pt x="987453" y="148232"/>
                    <a:pt x="995896" y="163591"/>
                    <a:pt x="996280" y="182791"/>
                  </a:cubicBezTo>
                  <a:cubicBezTo>
                    <a:pt x="996664" y="212742"/>
                    <a:pt x="996664" y="243077"/>
                    <a:pt x="996280" y="273028"/>
                  </a:cubicBezTo>
                  <a:cubicBezTo>
                    <a:pt x="995896" y="304515"/>
                    <a:pt x="970951" y="329474"/>
                    <a:pt x="939481" y="330626"/>
                  </a:cubicBezTo>
                  <a:cubicBezTo>
                    <a:pt x="922595" y="331394"/>
                    <a:pt x="906093" y="330242"/>
                    <a:pt x="889207" y="331394"/>
                  </a:cubicBezTo>
                  <a:cubicBezTo>
                    <a:pt x="884218" y="331778"/>
                    <a:pt x="878077" y="334850"/>
                    <a:pt x="875007" y="339074"/>
                  </a:cubicBezTo>
                  <a:cubicBezTo>
                    <a:pt x="865796" y="351362"/>
                    <a:pt x="857737" y="364417"/>
                    <a:pt x="849294" y="377089"/>
                  </a:cubicBezTo>
                  <a:cubicBezTo>
                    <a:pt x="840467" y="390144"/>
                    <a:pt x="828954" y="390144"/>
                    <a:pt x="820128" y="377089"/>
                  </a:cubicBezTo>
                  <a:cubicBezTo>
                    <a:pt x="811301" y="364417"/>
                    <a:pt x="803625" y="350978"/>
                    <a:pt x="794414" y="339074"/>
                  </a:cubicBezTo>
                  <a:cubicBezTo>
                    <a:pt x="791344" y="335234"/>
                    <a:pt x="785588" y="331778"/>
                    <a:pt x="780599" y="331394"/>
                  </a:cubicBezTo>
                  <a:cubicBezTo>
                    <a:pt x="768318" y="330242"/>
                    <a:pt x="756037" y="330242"/>
                    <a:pt x="743756" y="331010"/>
                  </a:cubicBezTo>
                  <a:cubicBezTo>
                    <a:pt x="703844" y="334082"/>
                    <a:pt x="673909" y="310275"/>
                    <a:pt x="671606" y="269188"/>
                  </a:cubicBezTo>
                  <a:cubicBezTo>
                    <a:pt x="638985" y="280708"/>
                    <a:pt x="605214" y="274564"/>
                    <a:pt x="572208" y="275716"/>
                  </a:cubicBezTo>
                  <a:cubicBezTo>
                    <a:pt x="561847" y="276100"/>
                    <a:pt x="554939" y="279172"/>
                    <a:pt x="549566" y="288004"/>
                  </a:cubicBezTo>
                  <a:cubicBezTo>
                    <a:pt x="538820" y="305667"/>
                    <a:pt x="526923" y="322946"/>
                    <a:pt x="515410" y="340226"/>
                  </a:cubicBezTo>
                  <a:cubicBezTo>
                    <a:pt x="505048" y="355970"/>
                    <a:pt x="492000" y="355970"/>
                    <a:pt x="481638" y="340610"/>
                  </a:cubicBezTo>
                  <a:cubicBezTo>
                    <a:pt x="470124" y="323714"/>
                    <a:pt x="458611" y="306819"/>
                    <a:pt x="447866" y="289156"/>
                  </a:cubicBezTo>
                  <a:cubicBezTo>
                    <a:pt x="441725" y="279172"/>
                    <a:pt x="434049" y="275332"/>
                    <a:pt x="422536" y="275716"/>
                  </a:cubicBezTo>
                  <a:cubicBezTo>
                    <a:pt x="408720" y="276484"/>
                    <a:pt x="394521" y="276484"/>
                    <a:pt x="380321" y="275716"/>
                  </a:cubicBezTo>
                  <a:cubicBezTo>
                    <a:pt x="361900" y="274948"/>
                    <a:pt x="343862" y="273412"/>
                    <a:pt x="324674" y="271876"/>
                  </a:cubicBezTo>
                  <a:cubicBezTo>
                    <a:pt x="324290" y="274180"/>
                    <a:pt x="323906" y="279172"/>
                    <a:pt x="322755" y="284164"/>
                  </a:cubicBezTo>
                  <a:cubicBezTo>
                    <a:pt x="316231" y="312195"/>
                    <a:pt x="292821" y="331010"/>
                    <a:pt x="263654" y="331778"/>
                  </a:cubicBezTo>
                  <a:cubicBezTo>
                    <a:pt x="248303" y="332162"/>
                    <a:pt x="232952" y="332162"/>
                    <a:pt x="217601" y="331778"/>
                  </a:cubicBezTo>
                  <a:cubicBezTo>
                    <a:pt x="210309" y="331394"/>
                    <a:pt x="205320" y="333698"/>
                    <a:pt x="201482" y="340226"/>
                  </a:cubicBezTo>
                  <a:cubicBezTo>
                    <a:pt x="193423" y="352897"/>
                    <a:pt x="184980" y="365569"/>
                    <a:pt x="176537" y="377857"/>
                  </a:cubicBezTo>
                  <a:cubicBezTo>
                    <a:pt x="167710" y="390912"/>
                    <a:pt x="156196" y="390912"/>
                    <a:pt x="147370" y="377857"/>
                  </a:cubicBezTo>
                  <a:cubicBezTo>
                    <a:pt x="138927" y="365569"/>
                    <a:pt x="130867" y="353666"/>
                    <a:pt x="123192" y="340994"/>
                  </a:cubicBezTo>
                  <a:cubicBezTo>
                    <a:pt x="119354" y="334466"/>
                    <a:pt x="114365" y="331394"/>
                    <a:pt x="106690" y="331778"/>
                  </a:cubicBezTo>
                  <a:cubicBezTo>
                    <a:pt x="92106" y="332546"/>
                    <a:pt x="77139" y="332162"/>
                    <a:pt x="62556" y="331778"/>
                  </a:cubicBezTo>
                  <a:cubicBezTo>
                    <a:pt x="25713" y="331394"/>
                    <a:pt x="384" y="305283"/>
                    <a:pt x="0" y="268804"/>
                  </a:cubicBezTo>
                  <a:cubicBezTo>
                    <a:pt x="0" y="241541"/>
                    <a:pt x="0" y="213894"/>
                    <a:pt x="0" y="186631"/>
                  </a:cubicBezTo>
                  <a:cubicBezTo>
                    <a:pt x="0" y="150536"/>
                    <a:pt x="24945" y="124809"/>
                    <a:pt x="61020" y="124809"/>
                  </a:cubicBezTo>
                  <a:cubicBezTo>
                    <a:pt x="132786" y="124809"/>
                    <a:pt x="204552" y="125192"/>
                    <a:pt x="276318" y="125577"/>
                  </a:cubicBezTo>
                  <a:cubicBezTo>
                    <a:pt x="277470" y="125577"/>
                    <a:pt x="278237" y="125192"/>
                    <a:pt x="280539" y="124809"/>
                  </a:cubicBezTo>
                  <a:cubicBezTo>
                    <a:pt x="280539" y="111753"/>
                    <a:pt x="281307" y="98313"/>
                    <a:pt x="280539" y="85258"/>
                  </a:cubicBezTo>
                  <a:cubicBezTo>
                    <a:pt x="277853" y="34187"/>
                    <a:pt x="318533" y="-756"/>
                    <a:pt x="365738" y="12"/>
                  </a:cubicBezTo>
                  <a:cubicBezTo>
                    <a:pt x="454773" y="1548"/>
                    <a:pt x="543425" y="396"/>
                    <a:pt x="632461" y="396"/>
                  </a:cubicBezTo>
                  <a:cubicBezTo>
                    <a:pt x="683887" y="396"/>
                    <a:pt x="716124" y="32651"/>
                    <a:pt x="716124" y="84490"/>
                  </a:cubicBezTo>
                  <a:cubicBezTo>
                    <a:pt x="714973" y="97929"/>
                    <a:pt x="714973" y="111369"/>
                    <a:pt x="714973" y="124041"/>
                  </a:cubicBezTo>
                  <a:close/>
                  <a:moveTo>
                    <a:pt x="497372" y="329858"/>
                  </a:moveTo>
                  <a:cubicBezTo>
                    <a:pt x="510037" y="310659"/>
                    <a:pt x="521934" y="293379"/>
                    <a:pt x="533064" y="275332"/>
                  </a:cubicBezTo>
                  <a:cubicBezTo>
                    <a:pt x="541506" y="261892"/>
                    <a:pt x="553020" y="255749"/>
                    <a:pt x="568755" y="256133"/>
                  </a:cubicBezTo>
                  <a:cubicBezTo>
                    <a:pt x="591014" y="256517"/>
                    <a:pt x="613273" y="256517"/>
                    <a:pt x="635531" y="256133"/>
                  </a:cubicBezTo>
                  <a:cubicBezTo>
                    <a:pt x="669687" y="255749"/>
                    <a:pt x="693865" y="230405"/>
                    <a:pt x="694249" y="196614"/>
                  </a:cubicBezTo>
                  <a:cubicBezTo>
                    <a:pt x="694249" y="159368"/>
                    <a:pt x="694633" y="122121"/>
                    <a:pt x="694633" y="84874"/>
                  </a:cubicBezTo>
                  <a:cubicBezTo>
                    <a:pt x="694633" y="43787"/>
                    <a:pt x="671606" y="20748"/>
                    <a:pt x="630543" y="20748"/>
                  </a:cubicBezTo>
                  <a:cubicBezTo>
                    <a:pt x="541506" y="20748"/>
                    <a:pt x="452087" y="20748"/>
                    <a:pt x="363051" y="20748"/>
                  </a:cubicBezTo>
                  <a:cubicBezTo>
                    <a:pt x="322755" y="20748"/>
                    <a:pt x="299345" y="43787"/>
                    <a:pt x="299345" y="84106"/>
                  </a:cubicBezTo>
                  <a:cubicBezTo>
                    <a:pt x="299345" y="120969"/>
                    <a:pt x="299728" y="157831"/>
                    <a:pt x="299728" y="194695"/>
                  </a:cubicBezTo>
                  <a:cubicBezTo>
                    <a:pt x="300112" y="231941"/>
                    <a:pt x="323906" y="255749"/>
                    <a:pt x="361516" y="256133"/>
                  </a:cubicBezTo>
                  <a:cubicBezTo>
                    <a:pt x="381856" y="256133"/>
                    <a:pt x="402580" y="256517"/>
                    <a:pt x="422920" y="256133"/>
                  </a:cubicBezTo>
                  <a:cubicBezTo>
                    <a:pt x="440574" y="255365"/>
                    <a:pt x="452855" y="262276"/>
                    <a:pt x="462065" y="277252"/>
                  </a:cubicBezTo>
                  <a:cubicBezTo>
                    <a:pt x="473578" y="294147"/>
                    <a:pt x="485092" y="311043"/>
                    <a:pt x="497372" y="329858"/>
                  </a:cubicBezTo>
                  <a:close/>
                  <a:moveTo>
                    <a:pt x="833943" y="362881"/>
                  </a:moveTo>
                  <a:cubicBezTo>
                    <a:pt x="842386" y="350210"/>
                    <a:pt x="850062" y="338690"/>
                    <a:pt x="857354" y="327554"/>
                  </a:cubicBezTo>
                  <a:cubicBezTo>
                    <a:pt x="864262" y="316803"/>
                    <a:pt x="873472" y="311427"/>
                    <a:pt x="886520" y="311811"/>
                  </a:cubicBezTo>
                  <a:cubicBezTo>
                    <a:pt x="902255" y="312195"/>
                    <a:pt x="917990" y="312195"/>
                    <a:pt x="933725" y="311811"/>
                  </a:cubicBezTo>
                  <a:cubicBezTo>
                    <a:pt x="959054" y="311427"/>
                    <a:pt x="975556" y="294531"/>
                    <a:pt x="975940" y="268804"/>
                  </a:cubicBezTo>
                  <a:cubicBezTo>
                    <a:pt x="975940" y="242309"/>
                    <a:pt x="975940" y="215430"/>
                    <a:pt x="975940" y="188935"/>
                  </a:cubicBezTo>
                  <a:cubicBezTo>
                    <a:pt x="975940" y="160136"/>
                    <a:pt x="959821" y="144392"/>
                    <a:pt x="930654" y="144008"/>
                  </a:cubicBezTo>
                  <a:cubicBezTo>
                    <a:pt x="866564" y="144008"/>
                    <a:pt x="802090" y="144008"/>
                    <a:pt x="738000" y="144008"/>
                  </a:cubicBezTo>
                  <a:cubicBezTo>
                    <a:pt x="733778" y="144008"/>
                    <a:pt x="729940" y="144776"/>
                    <a:pt x="725718" y="144776"/>
                  </a:cubicBezTo>
                  <a:cubicBezTo>
                    <a:pt x="718427" y="145160"/>
                    <a:pt x="715357" y="149000"/>
                    <a:pt x="715740" y="156680"/>
                  </a:cubicBezTo>
                  <a:cubicBezTo>
                    <a:pt x="716124" y="171655"/>
                    <a:pt x="715740" y="186631"/>
                    <a:pt x="715740" y="201606"/>
                  </a:cubicBezTo>
                  <a:cubicBezTo>
                    <a:pt x="715357" y="219270"/>
                    <a:pt x="708449" y="234629"/>
                    <a:pt x="697703" y="248453"/>
                  </a:cubicBezTo>
                  <a:cubicBezTo>
                    <a:pt x="696168" y="250373"/>
                    <a:pt x="693482" y="252677"/>
                    <a:pt x="693482" y="254980"/>
                  </a:cubicBezTo>
                  <a:cubicBezTo>
                    <a:pt x="689644" y="286468"/>
                    <a:pt x="702308" y="311043"/>
                    <a:pt x="737232" y="311427"/>
                  </a:cubicBezTo>
                  <a:cubicBezTo>
                    <a:pt x="752199" y="311427"/>
                    <a:pt x="767166" y="311811"/>
                    <a:pt x="782517" y="311427"/>
                  </a:cubicBezTo>
                  <a:cubicBezTo>
                    <a:pt x="795950" y="311043"/>
                    <a:pt x="805160" y="316419"/>
                    <a:pt x="812068" y="327554"/>
                  </a:cubicBezTo>
                  <a:cubicBezTo>
                    <a:pt x="817824" y="339074"/>
                    <a:pt x="825500" y="350210"/>
                    <a:pt x="833943" y="362881"/>
                  </a:cubicBezTo>
                  <a:close/>
                  <a:moveTo>
                    <a:pt x="160802" y="362497"/>
                  </a:moveTo>
                  <a:cubicBezTo>
                    <a:pt x="167326" y="352897"/>
                    <a:pt x="173466" y="345218"/>
                    <a:pt x="177688" y="336386"/>
                  </a:cubicBezTo>
                  <a:cubicBezTo>
                    <a:pt x="187666" y="316803"/>
                    <a:pt x="202250" y="309123"/>
                    <a:pt x="224125" y="311043"/>
                  </a:cubicBezTo>
                  <a:cubicBezTo>
                    <a:pt x="239476" y="312195"/>
                    <a:pt x="255594" y="312195"/>
                    <a:pt x="270945" y="309507"/>
                  </a:cubicBezTo>
                  <a:cubicBezTo>
                    <a:pt x="299728" y="304131"/>
                    <a:pt x="311626" y="268804"/>
                    <a:pt x="294739" y="245381"/>
                  </a:cubicBezTo>
                  <a:cubicBezTo>
                    <a:pt x="288983" y="237317"/>
                    <a:pt x="283226" y="227717"/>
                    <a:pt x="281691" y="218118"/>
                  </a:cubicBezTo>
                  <a:cubicBezTo>
                    <a:pt x="279005" y="199302"/>
                    <a:pt x="279005" y="180103"/>
                    <a:pt x="278237" y="161287"/>
                  </a:cubicBezTo>
                  <a:cubicBezTo>
                    <a:pt x="277853" y="146312"/>
                    <a:pt x="276702" y="144392"/>
                    <a:pt x="261351" y="144392"/>
                  </a:cubicBezTo>
                  <a:cubicBezTo>
                    <a:pt x="194190" y="144008"/>
                    <a:pt x="126646" y="144008"/>
                    <a:pt x="59485" y="144392"/>
                  </a:cubicBezTo>
                  <a:cubicBezTo>
                    <a:pt x="34924" y="144392"/>
                    <a:pt x="18805" y="162056"/>
                    <a:pt x="18805" y="186631"/>
                  </a:cubicBezTo>
                  <a:cubicBezTo>
                    <a:pt x="18805" y="213894"/>
                    <a:pt x="18805" y="241157"/>
                    <a:pt x="18805" y="268804"/>
                  </a:cubicBezTo>
                  <a:cubicBezTo>
                    <a:pt x="18805" y="295299"/>
                    <a:pt x="34924" y="311811"/>
                    <a:pt x="61404" y="311811"/>
                  </a:cubicBezTo>
                  <a:cubicBezTo>
                    <a:pt x="77523" y="311811"/>
                    <a:pt x="93641" y="312195"/>
                    <a:pt x="109376" y="311811"/>
                  </a:cubicBezTo>
                  <a:cubicBezTo>
                    <a:pt x="121273" y="311427"/>
                    <a:pt x="129716" y="316419"/>
                    <a:pt x="135856" y="326018"/>
                  </a:cubicBezTo>
                  <a:cubicBezTo>
                    <a:pt x="144300" y="337538"/>
                    <a:pt x="151975" y="349058"/>
                    <a:pt x="160802" y="362497"/>
                  </a:cubicBezTo>
                  <a:close/>
                </a:path>
              </a:pathLst>
            </a:custGeom>
            <a:grpFill/>
            <a:ln w="3834" cap="flat">
              <a:noFill/>
              <a:prstDash val="solid"/>
              <a:miter/>
            </a:ln>
          </p:spPr>
          <p:txBody>
            <a:bodyPr rtlCol="0" anchor="ctr"/>
            <a:lstStyle/>
            <a:p>
              <a:endParaRPr lang="en-US"/>
            </a:p>
          </p:txBody>
        </p:sp>
        <p:sp>
          <p:nvSpPr>
            <p:cNvPr id="37" name="Freeform 291">
              <a:extLst>
                <a:ext uri="{FF2B5EF4-FFF2-40B4-BE49-F238E27FC236}">
                  <a16:creationId xmlns:a16="http://schemas.microsoft.com/office/drawing/2014/main" id="{88ED73A7-4EDB-8258-974F-55B41D94F499}"/>
                </a:ext>
              </a:extLst>
            </p:cNvPr>
            <p:cNvSpPr/>
            <p:nvPr userDrawn="1"/>
          </p:nvSpPr>
          <p:spPr>
            <a:xfrm>
              <a:off x="8628698" y="5920718"/>
              <a:ext cx="24178" cy="18453"/>
            </a:xfrm>
            <a:custGeom>
              <a:avLst/>
              <a:gdLst>
                <a:gd name="connsiteX0" fmla="*/ 24178 w 24178"/>
                <a:gd name="connsiteY0" fmla="*/ 9600 h 18453"/>
                <a:gd name="connsiteX1" fmla="*/ 9594 w 24178"/>
                <a:gd name="connsiteY1" fmla="*/ 18431 h 18453"/>
                <a:gd name="connsiteX2" fmla="*/ 0 w 24178"/>
                <a:gd name="connsiteY2" fmla="*/ 8832 h 18453"/>
                <a:gd name="connsiteX3" fmla="*/ 9978 w 24178"/>
                <a:gd name="connsiteY3" fmla="*/ 0 h 18453"/>
                <a:gd name="connsiteX4" fmla="*/ 24178 w 24178"/>
                <a:gd name="connsiteY4" fmla="*/ 9600 h 1845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4178" h="18453">
                  <a:moveTo>
                    <a:pt x="24178" y="9600"/>
                  </a:moveTo>
                  <a:cubicBezTo>
                    <a:pt x="17270" y="14208"/>
                    <a:pt x="13048" y="18816"/>
                    <a:pt x="9594" y="18431"/>
                  </a:cubicBezTo>
                  <a:cubicBezTo>
                    <a:pt x="6140" y="18047"/>
                    <a:pt x="3070" y="12288"/>
                    <a:pt x="0" y="8832"/>
                  </a:cubicBezTo>
                  <a:cubicBezTo>
                    <a:pt x="3454" y="5760"/>
                    <a:pt x="6524" y="384"/>
                    <a:pt x="9978" y="0"/>
                  </a:cubicBezTo>
                  <a:cubicBezTo>
                    <a:pt x="13816" y="0"/>
                    <a:pt x="17654" y="4992"/>
                    <a:pt x="24178" y="9600"/>
                  </a:cubicBezTo>
                  <a:close/>
                </a:path>
              </a:pathLst>
            </a:custGeom>
            <a:grpFill/>
            <a:ln w="3834" cap="flat">
              <a:noFill/>
              <a:prstDash val="solid"/>
              <a:miter/>
            </a:ln>
          </p:spPr>
          <p:txBody>
            <a:bodyPr rtlCol="0" anchor="ctr"/>
            <a:lstStyle/>
            <a:p>
              <a:endParaRPr lang="en-US"/>
            </a:p>
          </p:txBody>
        </p:sp>
        <p:sp>
          <p:nvSpPr>
            <p:cNvPr id="38" name="Freeform 292">
              <a:extLst>
                <a:ext uri="{FF2B5EF4-FFF2-40B4-BE49-F238E27FC236}">
                  <a16:creationId xmlns:a16="http://schemas.microsoft.com/office/drawing/2014/main" id="{B3F026DC-8444-40CC-B591-3BACD7762EF0}"/>
                </a:ext>
              </a:extLst>
            </p:cNvPr>
            <p:cNvSpPr/>
            <p:nvPr userDrawn="1"/>
          </p:nvSpPr>
          <p:spPr>
            <a:xfrm>
              <a:off x="8629445" y="5866191"/>
              <a:ext cx="18521" cy="19967"/>
            </a:xfrm>
            <a:custGeom>
              <a:avLst/>
              <a:gdLst>
                <a:gd name="connsiteX0" fmla="*/ 11534 w 18521"/>
                <a:gd name="connsiteY0" fmla="*/ 384 h 19967"/>
                <a:gd name="connsiteX1" fmla="*/ 18442 w 18521"/>
                <a:gd name="connsiteY1" fmla="*/ 11136 h 19967"/>
                <a:gd name="connsiteX2" fmla="*/ 8848 w 18521"/>
                <a:gd name="connsiteY2" fmla="*/ 19967 h 19967"/>
                <a:gd name="connsiteX3" fmla="*/ 21 w 18521"/>
                <a:gd name="connsiteY3" fmla="*/ 10752 h 19967"/>
                <a:gd name="connsiteX4" fmla="*/ 6929 w 18521"/>
                <a:gd name="connsiteY4" fmla="*/ 0 h 19967"/>
                <a:gd name="connsiteX5" fmla="*/ 11534 w 18521"/>
                <a:gd name="connsiteY5" fmla="*/ 384 h 1996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8521" h="19967">
                  <a:moveTo>
                    <a:pt x="11534" y="384"/>
                  </a:moveTo>
                  <a:cubicBezTo>
                    <a:pt x="14220" y="4224"/>
                    <a:pt x="19210" y="8064"/>
                    <a:pt x="18442" y="11136"/>
                  </a:cubicBezTo>
                  <a:cubicBezTo>
                    <a:pt x="17675" y="14592"/>
                    <a:pt x="12302" y="19967"/>
                    <a:pt x="8848" y="19967"/>
                  </a:cubicBezTo>
                  <a:cubicBezTo>
                    <a:pt x="5778" y="19967"/>
                    <a:pt x="405" y="14208"/>
                    <a:pt x="21" y="10752"/>
                  </a:cubicBezTo>
                  <a:cubicBezTo>
                    <a:pt x="-363" y="7680"/>
                    <a:pt x="4626" y="3840"/>
                    <a:pt x="6929" y="0"/>
                  </a:cubicBezTo>
                  <a:cubicBezTo>
                    <a:pt x="8464" y="0"/>
                    <a:pt x="9999" y="384"/>
                    <a:pt x="11534" y="384"/>
                  </a:cubicBezTo>
                  <a:close/>
                </a:path>
              </a:pathLst>
            </a:custGeom>
            <a:grpFill/>
            <a:ln w="3834" cap="flat">
              <a:noFill/>
              <a:prstDash val="solid"/>
              <a:miter/>
            </a:ln>
          </p:spPr>
          <p:txBody>
            <a:bodyPr rtlCol="0" anchor="ctr"/>
            <a:lstStyle/>
            <a:p>
              <a:endParaRPr lang="en-US"/>
            </a:p>
          </p:txBody>
        </p:sp>
        <p:sp>
          <p:nvSpPr>
            <p:cNvPr id="39" name="Freeform 293">
              <a:extLst>
                <a:ext uri="{FF2B5EF4-FFF2-40B4-BE49-F238E27FC236}">
                  <a16:creationId xmlns:a16="http://schemas.microsoft.com/office/drawing/2014/main" id="{9698362E-E3A7-7C27-E114-1205D9D7811E}"/>
                </a:ext>
              </a:extLst>
            </p:cNvPr>
            <p:cNvSpPr/>
            <p:nvPr userDrawn="1"/>
          </p:nvSpPr>
          <p:spPr>
            <a:xfrm>
              <a:off x="8629444" y="5974457"/>
              <a:ext cx="18463" cy="20370"/>
            </a:xfrm>
            <a:custGeom>
              <a:avLst/>
              <a:gdLst>
                <a:gd name="connsiteX0" fmla="*/ 6547 w 18463"/>
                <a:gd name="connsiteY0" fmla="*/ 19603 h 20370"/>
                <a:gd name="connsiteX1" fmla="*/ 23 w 18463"/>
                <a:gd name="connsiteY1" fmla="*/ 8467 h 20370"/>
                <a:gd name="connsiteX2" fmla="*/ 9617 w 18463"/>
                <a:gd name="connsiteY2" fmla="*/ 19 h 20370"/>
                <a:gd name="connsiteX3" fmla="*/ 18444 w 18463"/>
                <a:gd name="connsiteY3" fmla="*/ 9619 h 20370"/>
                <a:gd name="connsiteX4" fmla="*/ 10768 w 18463"/>
                <a:gd name="connsiteY4" fmla="*/ 20371 h 20370"/>
                <a:gd name="connsiteX5" fmla="*/ 6547 w 18463"/>
                <a:gd name="connsiteY5" fmla="*/ 19603 h 2037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8463" h="20370">
                  <a:moveTo>
                    <a:pt x="6547" y="19603"/>
                  </a:moveTo>
                  <a:cubicBezTo>
                    <a:pt x="4244" y="15763"/>
                    <a:pt x="-362" y="11539"/>
                    <a:pt x="23" y="8467"/>
                  </a:cubicBezTo>
                  <a:cubicBezTo>
                    <a:pt x="790" y="5011"/>
                    <a:pt x="6547" y="-364"/>
                    <a:pt x="9617" y="19"/>
                  </a:cubicBezTo>
                  <a:cubicBezTo>
                    <a:pt x="13071" y="403"/>
                    <a:pt x="18060" y="5779"/>
                    <a:pt x="18444" y="9619"/>
                  </a:cubicBezTo>
                  <a:cubicBezTo>
                    <a:pt x="18827" y="12691"/>
                    <a:pt x="13455" y="16531"/>
                    <a:pt x="10768" y="20371"/>
                  </a:cubicBezTo>
                  <a:cubicBezTo>
                    <a:pt x="9617" y="19603"/>
                    <a:pt x="8082" y="19603"/>
                    <a:pt x="6547" y="19603"/>
                  </a:cubicBezTo>
                  <a:close/>
                </a:path>
              </a:pathLst>
            </a:custGeom>
            <a:grpFill/>
            <a:ln w="3834" cap="flat">
              <a:noFill/>
              <a:prstDash val="solid"/>
              <a:miter/>
            </a:ln>
          </p:spPr>
          <p:txBody>
            <a:bodyPr rtlCol="0" anchor="ctr"/>
            <a:lstStyle/>
            <a:p>
              <a:endParaRPr lang="en-US"/>
            </a:p>
          </p:txBody>
        </p:sp>
        <p:sp>
          <p:nvSpPr>
            <p:cNvPr id="40" name="Freeform 294">
              <a:extLst>
                <a:ext uri="{FF2B5EF4-FFF2-40B4-BE49-F238E27FC236}">
                  <a16:creationId xmlns:a16="http://schemas.microsoft.com/office/drawing/2014/main" id="{61460C07-AC29-A1DC-62AE-3A06CBBD6CAC}"/>
                </a:ext>
              </a:extLst>
            </p:cNvPr>
            <p:cNvSpPr/>
            <p:nvPr userDrawn="1"/>
          </p:nvSpPr>
          <p:spPr>
            <a:xfrm>
              <a:off x="8629444" y="6027447"/>
              <a:ext cx="18462" cy="22290"/>
            </a:xfrm>
            <a:custGeom>
              <a:avLst/>
              <a:gdLst>
                <a:gd name="connsiteX0" fmla="*/ 8465 w 18462"/>
                <a:gd name="connsiteY0" fmla="*/ 22291 h 22290"/>
                <a:gd name="connsiteX1" fmla="*/ 22 w 18462"/>
                <a:gd name="connsiteY1" fmla="*/ 8467 h 22290"/>
                <a:gd name="connsiteX2" fmla="*/ 9233 w 18462"/>
                <a:gd name="connsiteY2" fmla="*/ 19 h 22290"/>
                <a:gd name="connsiteX3" fmla="*/ 18443 w 18462"/>
                <a:gd name="connsiteY3" fmla="*/ 8851 h 22290"/>
                <a:gd name="connsiteX4" fmla="*/ 8465 w 18462"/>
                <a:gd name="connsiteY4" fmla="*/ 22291 h 2229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8462" h="22290">
                  <a:moveTo>
                    <a:pt x="8465" y="22291"/>
                  </a:moveTo>
                  <a:cubicBezTo>
                    <a:pt x="4244" y="15763"/>
                    <a:pt x="-362" y="11539"/>
                    <a:pt x="22" y="8467"/>
                  </a:cubicBezTo>
                  <a:cubicBezTo>
                    <a:pt x="790" y="5011"/>
                    <a:pt x="6163" y="-364"/>
                    <a:pt x="9233" y="19"/>
                  </a:cubicBezTo>
                  <a:cubicBezTo>
                    <a:pt x="12687" y="404"/>
                    <a:pt x="18060" y="5395"/>
                    <a:pt x="18443" y="8851"/>
                  </a:cubicBezTo>
                  <a:cubicBezTo>
                    <a:pt x="18827" y="11923"/>
                    <a:pt x="13455" y="15763"/>
                    <a:pt x="8465" y="22291"/>
                  </a:cubicBezTo>
                  <a:close/>
                </a:path>
              </a:pathLst>
            </a:custGeom>
            <a:grpFill/>
            <a:ln w="3834" cap="flat">
              <a:noFill/>
              <a:prstDash val="solid"/>
              <a:miter/>
            </a:ln>
          </p:spPr>
          <p:txBody>
            <a:bodyPr rtlCol="0" anchor="ctr"/>
            <a:lstStyle/>
            <a:p>
              <a:endParaRPr lang="en-US"/>
            </a:p>
          </p:txBody>
        </p:sp>
        <p:sp>
          <p:nvSpPr>
            <p:cNvPr id="41" name="Freeform 295">
              <a:extLst>
                <a:ext uri="{FF2B5EF4-FFF2-40B4-BE49-F238E27FC236}">
                  <a16:creationId xmlns:a16="http://schemas.microsoft.com/office/drawing/2014/main" id="{A7CD8BA1-029C-F11A-EB3B-7E569EC2653E}"/>
                </a:ext>
              </a:extLst>
            </p:cNvPr>
            <p:cNvSpPr/>
            <p:nvPr userDrawn="1"/>
          </p:nvSpPr>
          <p:spPr>
            <a:xfrm>
              <a:off x="8988680" y="5867343"/>
              <a:ext cx="49770" cy="22301"/>
            </a:xfrm>
            <a:custGeom>
              <a:avLst/>
              <a:gdLst>
                <a:gd name="connsiteX0" fmla="*/ 24178 w 49770"/>
                <a:gd name="connsiteY0" fmla="*/ 21887 h 22301"/>
                <a:gd name="connsiteX1" fmla="*/ 9978 w 49770"/>
                <a:gd name="connsiteY1" fmla="*/ 21503 h 22301"/>
                <a:gd name="connsiteX2" fmla="*/ 0 w 49770"/>
                <a:gd name="connsiteY2" fmla="*/ 11520 h 22301"/>
                <a:gd name="connsiteX3" fmla="*/ 9211 w 49770"/>
                <a:gd name="connsiteY3" fmla="*/ 1152 h 22301"/>
                <a:gd name="connsiteX4" fmla="*/ 39529 w 49770"/>
                <a:gd name="connsiteY4" fmla="*/ 1152 h 22301"/>
                <a:gd name="connsiteX5" fmla="*/ 49507 w 49770"/>
                <a:gd name="connsiteY5" fmla="*/ 11136 h 22301"/>
                <a:gd name="connsiteX6" fmla="*/ 38761 w 49770"/>
                <a:gd name="connsiteY6" fmla="*/ 21503 h 22301"/>
                <a:gd name="connsiteX7" fmla="*/ 24178 w 49770"/>
                <a:gd name="connsiteY7" fmla="*/ 21887 h 223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49770" h="22301">
                  <a:moveTo>
                    <a:pt x="24178" y="21887"/>
                  </a:moveTo>
                  <a:cubicBezTo>
                    <a:pt x="19572" y="21887"/>
                    <a:pt x="14199" y="23039"/>
                    <a:pt x="9978" y="21503"/>
                  </a:cubicBezTo>
                  <a:cubicBezTo>
                    <a:pt x="5757" y="19583"/>
                    <a:pt x="0" y="14976"/>
                    <a:pt x="0" y="11520"/>
                  </a:cubicBezTo>
                  <a:cubicBezTo>
                    <a:pt x="0" y="8064"/>
                    <a:pt x="5757" y="1920"/>
                    <a:pt x="9211" y="1152"/>
                  </a:cubicBezTo>
                  <a:cubicBezTo>
                    <a:pt x="19189" y="-384"/>
                    <a:pt x="29550" y="-384"/>
                    <a:pt x="39529" y="1152"/>
                  </a:cubicBezTo>
                  <a:cubicBezTo>
                    <a:pt x="43366" y="1536"/>
                    <a:pt x="48739" y="6912"/>
                    <a:pt x="49507" y="11136"/>
                  </a:cubicBezTo>
                  <a:cubicBezTo>
                    <a:pt x="51042" y="18047"/>
                    <a:pt x="45669" y="21503"/>
                    <a:pt x="38761" y="21503"/>
                  </a:cubicBezTo>
                  <a:cubicBezTo>
                    <a:pt x="34156" y="21887"/>
                    <a:pt x="29167" y="21887"/>
                    <a:pt x="24178" y="21887"/>
                  </a:cubicBezTo>
                  <a:close/>
                </a:path>
              </a:pathLst>
            </a:custGeom>
            <a:grpFill/>
            <a:ln w="3834" cap="flat">
              <a:noFill/>
              <a:prstDash val="solid"/>
              <a:miter/>
            </a:ln>
          </p:spPr>
          <p:txBody>
            <a:bodyPr rtlCol="0" anchor="ctr"/>
            <a:lstStyle/>
            <a:p>
              <a:endParaRPr lang="en-US"/>
            </a:p>
          </p:txBody>
        </p:sp>
        <p:sp>
          <p:nvSpPr>
            <p:cNvPr id="42" name="Freeform 296">
              <a:extLst>
                <a:ext uri="{FF2B5EF4-FFF2-40B4-BE49-F238E27FC236}">
                  <a16:creationId xmlns:a16="http://schemas.microsoft.com/office/drawing/2014/main" id="{D8375BBF-FB0A-1E19-51E2-5AD758DE731E}"/>
                </a:ext>
              </a:extLst>
            </p:cNvPr>
            <p:cNvSpPr/>
            <p:nvPr userDrawn="1"/>
          </p:nvSpPr>
          <p:spPr>
            <a:xfrm>
              <a:off x="8928752" y="5655382"/>
              <a:ext cx="92128" cy="28207"/>
            </a:xfrm>
            <a:custGeom>
              <a:avLst/>
              <a:gdLst>
                <a:gd name="connsiteX0" fmla="*/ 30376 w 92128"/>
                <a:gd name="connsiteY0" fmla="*/ 0 h 28207"/>
                <a:gd name="connsiteX1" fmla="*/ 62614 w 92128"/>
                <a:gd name="connsiteY1" fmla="*/ 2304 h 28207"/>
                <a:gd name="connsiteX2" fmla="*/ 89094 w 92128"/>
                <a:gd name="connsiteY2" fmla="*/ 11520 h 28207"/>
                <a:gd name="connsiteX3" fmla="*/ 91780 w 92128"/>
                <a:gd name="connsiteY3" fmla="*/ 21119 h 28207"/>
                <a:gd name="connsiteX4" fmla="*/ 83337 w 92128"/>
                <a:gd name="connsiteY4" fmla="*/ 28031 h 28207"/>
                <a:gd name="connsiteX5" fmla="*/ 73743 w 92128"/>
                <a:gd name="connsiteY5" fmla="*/ 25727 h 28207"/>
                <a:gd name="connsiteX6" fmla="*/ 54554 w 92128"/>
                <a:gd name="connsiteY6" fmla="*/ 25343 h 28207"/>
                <a:gd name="connsiteX7" fmla="*/ 39971 w 92128"/>
                <a:gd name="connsiteY7" fmla="*/ 25727 h 28207"/>
                <a:gd name="connsiteX8" fmla="*/ 16944 w 92128"/>
                <a:gd name="connsiteY8" fmla="*/ 26495 h 28207"/>
                <a:gd name="connsiteX9" fmla="*/ 4664 w 92128"/>
                <a:gd name="connsiteY9" fmla="*/ 26495 h 28207"/>
                <a:gd name="connsiteX10" fmla="*/ 4280 w 92128"/>
                <a:gd name="connsiteY10" fmla="*/ 11904 h 28207"/>
                <a:gd name="connsiteX11" fmla="*/ 30376 w 92128"/>
                <a:gd name="connsiteY11" fmla="*/ 0 h 2820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92128" h="28207">
                  <a:moveTo>
                    <a:pt x="30376" y="0"/>
                  </a:moveTo>
                  <a:cubicBezTo>
                    <a:pt x="41122" y="8832"/>
                    <a:pt x="51868" y="2688"/>
                    <a:pt x="62614" y="2304"/>
                  </a:cubicBezTo>
                  <a:cubicBezTo>
                    <a:pt x="71441" y="1920"/>
                    <a:pt x="80651" y="7296"/>
                    <a:pt x="89094" y="11520"/>
                  </a:cubicBezTo>
                  <a:cubicBezTo>
                    <a:pt x="91013" y="12672"/>
                    <a:pt x="92932" y="18431"/>
                    <a:pt x="91780" y="21119"/>
                  </a:cubicBezTo>
                  <a:cubicBezTo>
                    <a:pt x="90629" y="24191"/>
                    <a:pt x="86408" y="27263"/>
                    <a:pt x="83337" y="28031"/>
                  </a:cubicBezTo>
                  <a:cubicBezTo>
                    <a:pt x="80651" y="28799"/>
                    <a:pt x="76813" y="26879"/>
                    <a:pt x="73743" y="25727"/>
                  </a:cubicBezTo>
                  <a:cubicBezTo>
                    <a:pt x="67219" y="22655"/>
                    <a:pt x="61846" y="21119"/>
                    <a:pt x="54554" y="25343"/>
                  </a:cubicBezTo>
                  <a:cubicBezTo>
                    <a:pt x="50717" y="27647"/>
                    <a:pt x="43425" y="28031"/>
                    <a:pt x="39971" y="25727"/>
                  </a:cubicBezTo>
                  <a:cubicBezTo>
                    <a:pt x="31528" y="20735"/>
                    <a:pt x="24620" y="23423"/>
                    <a:pt x="16944" y="26495"/>
                  </a:cubicBezTo>
                  <a:cubicBezTo>
                    <a:pt x="13106" y="28031"/>
                    <a:pt x="7734" y="28415"/>
                    <a:pt x="4664" y="26495"/>
                  </a:cubicBezTo>
                  <a:cubicBezTo>
                    <a:pt x="-1093" y="22655"/>
                    <a:pt x="-1860" y="15743"/>
                    <a:pt x="4280" y="11904"/>
                  </a:cubicBezTo>
                  <a:cubicBezTo>
                    <a:pt x="11955" y="6912"/>
                    <a:pt x="21166" y="4224"/>
                    <a:pt x="30376" y="0"/>
                  </a:cubicBezTo>
                  <a:close/>
                </a:path>
              </a:pathLst>
            </a:custGeom>
            <a:grpFill/>
            <a:ln w="3834" cap="flat">
              <a:noFill/>
              <a:prstDash val="solid"/>
              <a:miter/>
            </a:ln>
          </p:spPr>
          <p:txBody>
            <a:bodyPr rtlCol="0" anchor="ctr"/>
            <a:lstStyle/>
            <a:p>
              <a:endParaRPr lang="en-US"/>
            </a:p>
          </p:txBody>
        </p:sp>
        <p:sp>
          <p:nvSpPr>
            <p:cNvPr id="43" name="Freeform 297">
              <a:extLst>
                <a:ext uri="{FF2B5EF4-FFF2-40B4-BE49-F238E27FC236}">
                  <a16:creationId xmlns:a16="http://schemas.microsoft.com/office/drawing/2014/main" id="{E8E0B054-EB45-F116-6847-09FD07DDA2AA}"/>
                </a:ext>
              </a:extLst>
            </p:cNvPr>
            <p:cNvSpPr/>
            <p:nvPr userDrawn="1"/>
          </p:nvSpPr>
          <p:spPr>
            <a:xfrm>
              <a:off x="8515101" y="5128934"/>
              <a:ext cx="242929" cy="21119"/>
            </a:xfrm>
            <a:custGeom>
              <a:avLst/>
              <a:gdLst>
                <a:gd name="connsiteX0" fmla="*/ 120889 w 242929"/>
                <a:gd name="connsiteY0" fmla="*/ 21119 h 21119"/>
                <a:gd name="connsiteX1" fmla="*/ 14199 w 242929"/>
                <a:gd name="connsiteY1" fmla="*/ 21119 h 21119"/>
                <a:gd name="connsiteX2" fmla="*/ 0 w 242929"/>
                <a:gd name="connsiteY2" fmla="*/ 10752 h 21119"/>
                <a:gd name="connsiteX3" fmla="*/ 13816 w 242929"/>
                <a:gd name="connsiteY3" fmla="*/ 768 h 21119"/>
                <a:gd name="connsiteX4" fmla="*/ 228730 w 242929"/>
                <a:gd name="connsiteY4" fmla="*/ 0 h 21119"/>
                <a:gd name="connsiteX5" fmla="*/ 242930 w 242929"/>
                <a:gd name="connsiteY5" fmla="*/ 10368 h 21119"/>
                <a:gd name="connsiteX6" fmla="*/ 229114 w 242929"/>
                <a:gd name="connsiteY6" fmla="*/ 20351 h 21119"/>
                <a:gd name="connsiteX7" fmla="*/ 120505 w 242929"/>
                <a:gd name="connsiteY7" fmla="*/ 20351 h 21119"/>
                <a:gd name="connsiteX8" fmla="*/ 120889 w 242929"/>
                <a:gd name="connsiteY8" fmla="*/ 21119 h 2111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42929" h="21119">
                  <a:moveTo>
                    <a:pt x="120889" y="21119"/>
                  </a:moveTo>
                  <a:cubicBezTo>
                    <a:pt x="85198" y="21119"/>
                    <a:pt x="49891" y="21119"/>
                    <a:pt x="14199" y="21119"/>
                  </a:cubicBezTo>
                  <a:cubicBezTo>
                    <a:pt x="6908" y="21119"/>
                    <a:pt x="0" y="20351"/>
                    <a:pt x="0" y="10752"/>
                  </a:cubicBezTo>
                  <a:cubicBezTo>
                    <a:pt x="384" y="1920"/>
                    <a:pt x="6908" y="768"/>
                    <a:pt x="13816" y="768"/>
                  </a:cubicBezTo>
                  <a:cubicBezTo>
                    <a:pt x="85582" y="384"/>
                    <a:pt x="157348" y="384"/>
                    <a:pt x="228730" y="0"/>
                  </a:cubicBezTo>
                  <a:cubicBezTo>
                    <a:pt x="236405" y="0"/>
                    <a:pt x="242930" y="1152"/>
                    <a:pt x="242930" y="10368"/>
                  </a:cubicBezTo>
                  <a:cubicBezTo>
                    <a:pt x="242930" y="19199"/>
                    <a:pt x="236022" y="20351"/>
                    <a:pt x="229114" y="20351"/>
                  </a:cubicBezTo>
                  <a:cubicBezTo>
                    <a:pt x="193039" y="20351"/>
                    <a:pt x="156580" y="20351"/>
                    <a:pt x="120505" y="20351"/>
                  </a:cubicBezTo>
                  <a:cubicBezTo>
                    <a:pt x="120889" y="20735"/>
                    <a:pt x="120889" y="21119"/>
                    <a:pt x="120889" y="21119"/>
                  </a:cubicBezTo>
                  <a:close/>
                </a:path>
              </a:pathLst>
            </a:custGeom>
            <a:grpFill/>
            <a:ln w="3834" cap="flat">
              <a:noFill/>
              <a:prstDash val="solid"/>
              <a:miter/>
            </a:ln>
          </p:spPr>
          <p:txBody>
            <a:bodyPr rtlCol="0" anchor="ctr"/>
            <a:lstStyle/>
            <a:p>
              <a:endParaRPr lang="en-US"/>
            </a:p>
          </p:txBody>
        </p:sp>
        <p:sp>
          <p:nvSpPr>
            <p:cNvPr id="44" name="Freeform 298">
              <a:extLst>
                <a:ext uri="{FF2B5EF4-FFF2-40B4-BE49-F238E27FC236}">
                  <a16:creationId xmlns:a16="http://schemas.microsoft.com/office/drawing/2014/main" id="{671D3783-BF52-2FF4-24F3-25A2EDD2B946}"/>
                </a:ext>
              </a:extLst>
            </p:cNvPr>
            <p:cNvSpPr/>
            <p:nvPr userDrawn="1"/>
          </p:nvSpPr>
          <p:spPr>
            <a:xfrm>
              <a:off x="8516253" y="5237527"/>
              <a:ext cx="242929" cy="21386"/>
            </a:xfrm>
            <a:custGeom>
              <a:avLst/>
              <a:gdLst>
                <a:gd name="connsiteX0" fmla="*/ 120505 w 242929"/>
                <a:gd name="connsiteY0" fmla="*/ 21195 h 21386"/>
                <a:gd name="connsiteX1" fmla="*/ 16118 w 242929"/>
                <a:gd name="connsiteY1" fmla="*/ 21195 h 21386"/>
                <a:gd name="connsiteX2" fmla="*/ 7291 w 242929"/>
                <a:gd name="connsiteY2" fmla="*/ 20427 h 21386"/>
                <a:gd name="connsiteX3" fmla="*/ 0 w 242929"/>
                <a:gd name="connsiteY3" fmla="*/ 10827 h 21386"/>
                <a:gd name="connsiteX4" fmla="*/ 7291 w 242929"/>
                <a:gd name="connsiteY4" fmla="*/ 1227 h 21386"/>
                <a:gd name="connsiteX5" fmla="*/ 15351 w 242929"/>
                <a:gd name="connsiteY5" fmla="*/ 459 h 21386"/>
                <a:gd name="connsiteX6" fmla="*/ 225276 w 242929"/>
                <a:gd name="connsiteY6" fmla="*/ 75 h 21386"/>
                <a:gd name="connsiteX7" fmla="*/ 227195 w 242929"/>
                <a:gd name="connsiteY7" fmla="*/ 75 h 21386"/>
                <a:gd name="connsiteX8" fmla="*/ 242929 w 242929"/>
                <a:gd name="connsiteY8" fmla="*/ 10059 h 21386"/>
                <a:gd name="connsiteX9" fmla="*/ 227195 w 242929"/>
                <a:gd name="connsiteY9" fmla="*/ 20043 h 21386"/>
                <a:gd name="connsiteX10" fmla="*/ 120889 w 242929"/>
                <a:gd name="connsiteY10" fmla="*/ 20043 h 21386"/>
                <a:gd name="connsiteX11" fmla="*/ 120505 w 242929"/>
                <a:gd name="connsiteY11" fmla="*/ 21195 h 213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42929" h="21386">
                  <a:moveTo>
                    <a:pt x="120505" y="21195"/>
                  </a:moveTo>
                  <a:cubicBezTo>
                    <a:pt x="85582" y="21195"/>
                    <a:pt x="51042" y="21195"/>
                    <a:pt x="16118" y="21195"/>
                  </a:cubicBezTo>
                  <a:cubicBezTo>
                    <a:pt x="13048" y="21195"/>
                    <a:pt x="9210" y="21963"/>
                    <a:pt x="7291" y="20427"/>
                  </a:cubicBezTo>
                  <a:cubicBezTo>
                    <a:pt x="4221" y="18123"/>
                    <a:pt x="0" y="14283"/>
                    <a:pt x="0" y="10827"/>
                  </a:cubicBezTo>
                  <a:cubicBezTo>
                    <a:pt x="0" y="7371"/>
                    <a:pt x="3838" y="3531"/>
                    <a:pt x="7291" y="1227"/>
                  </a:cubicBezTo>
                  <a:cubicBezTo>
                    <a:pt x="9210" y="-309"/>
                    <a:pt x="12664" y="459"/>
                    <a:pt x="15351" y="459"/>
                  </a:cubicBezTo>
                  <a:cubicBezTo>
                    <a:pt x="85198" y="459"/>
                    <a:pt x="155429" y="75"/>
                    <a:pt x="225276" y="75"/>
                  </a:cubicBezTo>
                  <a:cubicBezTo>
                    <a:pt x="226043" y="75"/>
                    <a:pt x="226811" y="75"/>
                    <a:pt x="227195" y="75"/>
                  </a:cubicBezTo>
                  <a:cubicBezTo>
                    <a:pt x="234870" y="-309"/>
                    <a:pt x="242929" y="459"/>
                    <a:pt x="242929" y="10059"/>
                  </a:cubicBezTo>
                  <a:cubicBezTo>
                    <a:pt x="242929" y="20043"/>
                    <a:pt x="234870" y="20043"/>
                    <a:pt x="227195" y="20043"/>
                  </a:cubicBezTo>
                  <a:cubicBezTo>
                    <a:pt x="191888" y="20043"/>
                    <a:pt x="156196" y="20043"/>
                    <a:pt x="120889" y="20043"/>
                  </a:cubicBezTo>
                  <a:cubicBezTo>
                    <a:pt x="120505" y="20811"/>
                    <a:pt x="120505" y="21195"/>
                    <a:pt x="120505" y="21195"/>
                  </a:cubicBezTo>
                  <a:close/>
                </a:path>
              </a:pathLst>
            </a:custGeom>
            <a:grpFill/>
            <a:ln w="3834" cap="flat">
              <a:noFill/>
              <a:prstDash val="solid"/>
              <a:miter/>
            </a:ln>
          </p:spPr>
          <p:txBody>
            <a:bodyPr rtlCol="0" anchor="ctr"/>
            <a:lstStyle/>
            <a:p>
              <a:endParaRPr lang="en-US"/>
            </a:p>
          </p:txBody>
        </p:sp>
        <p:sp>
          <p:nvSpPr>
            <p:cNvPr id="45" name="Freeform 299">
              <a:extLst>
                <a:ext uri="{FF2B5EF4-FFF2-40B4-BE49-F238E27FC236}">
                  <a16:creationId xmlns:a16="http://schemas.microsoft.com/office/drawing/2014/main" id="{7A455D63-0A3B-97AD-6C09-B0A87E7D66D5}"/>
                </a:ext>
              </a:extLst>
            </p:cNvPr>
            <p:cNvSpPr/>
            <p:nvPr userDrawn="1"/>
          </p:nvSpPr>
          <p:spPr>
            <a:xfrm>
              <a:off x="8515485" y="5183460"/>
              <a:ext cx="243321" cy="20735"/>
            </a:xfrm>
            <a:custGeom>
              <a:avLst/>
              <a:gdLst>
                <a:gd name="connsiteX0" fmla="*/ 122424 w 243321"/>
                <a:gd name="connsiteY0" fmla="*/ 0 h 20735"/>
                <a:gd name="connsiteX1" fmla="*/ 227962 w 243321"/>
                <a:gd name="connsiteY1" fmla="*/ 0 h 20735"/>
                <a:gd name="connsiteX2" fmla="*/ 240243 w 243321"/>
                <a:gd name="connsiteY2" fmla="*/ 3072 h 20735"/>
                <a:gd name="connsiteX3" fmla="*/ 242930 w 243321"/>
                <a:gd name="connsiteY3" fmla="*/ 12672 h 20735"/>
                <a:gd name="connsiteX4" fmla="*/ 232184 w 243321"/>
                <a:gd name="connsiteY4" fmla="*/ 19583 h 20735"/>
                <a:gd name="connsiteX5" fmla="*/ 175769 w 243321"/>
                <a:gd name="connsiteY5" fmla="*/ 19967 h 20735"/>
                <a:gd name="connsiteX6" fmla="*/ 19957 w 243321"/>
                <a:gd name="connsiteY6" fmla="*/ 20735 h 20735"/>
                <a:gd name="connsiteX7" fmla="*/ 12665 w 243321"/>
                <a:gd name="connsiteY7" fmla="*/ 20735 h 20735"/>
                <a:gd name="connsiteX8" fmla="*/ 0 w 243321"/>
                <a:gd name="connsiteY8" fmla="*/ 10752 h 20735"/>
                <a:gd name="connsiteX9" fmla="*/ 12665 w 243321"/>
                <a:gd name="connsiteY9" fmla="*/ 768 h 20735"/>
                <a:gd name="connsiteX10" fmla="*/ 122424 w 243321"/>
                <a:gd name="connsiteY10" fmla="*/ 768 h 20735"/>
                <a:gd name="connsiteX11" fmla="*/ 122424 w 243321"/>
                <a:gd name="connsiteY11" fmla="*/ 0 h 2073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43321" h="20735">
                  <a:moveTo>
                    <a:pt x="122424" y="0"/>
                  </a:moveTo>
                  <a:cubicBezTo>
                    <a:pt x="157731" y="0"/>
                    <a:pt x="192655" y="0"/>
                    <a:pt x="227962" y="0"/>
                  </a:cubicBezTo>
                  <a:cubicBezTo>
                    <a:pt x="232184" y="0"/>
                    <a:pt x="237173" y="768"/>
                    <a:pt x="240243" y="3072"/>
                  </a:cubicBezTo>
                  <a:cubicBezTo>
                    <a:pt x="242546" y="4608"/>
                    <a:pt x="244081" y="10752"/>
                    <a:pt x="242930" y="12672"/>
                  </a:cubicBezTo>
                  <a:cubicBezTo>
                    <a:pt x="240627" y="16128"/>
                    <a:pt x="236022" y="19583"/>
                    <a:pt x="232184" y="19583"/>
                  </a:cubicBezTo>
                  <a:cubicBezTo>
                    <a:pt x="213379" y="20351"/>
                    <a:pt x="194574" y="19967"/>
                    <a:pt x="175769" y="19967"/>
                  </a:cubicBezTo>
                  <a:cubicBezTo>
                    <a:pt x="123960" y="20351"/>
                    <a:pt x="72150" y="20351"/>
                    <a:pt x="19957" y="20735"/>
                  </a:cubicBezTo>
                  <a:cubicBezTo>
                    <a:pt x="17654" y="20735"/>
                    <a:pt x="15351" y="20735"/>
                    <a:pt x="12665" y="20735"/>
                  </a:cubicBezTo>
                  <a:cubicBezTo>
                    <a:pt x="5757" y="20735"/>
                    <a:pt x="0" y="18816"/>
                    <a:pt x="0" y="10752"/>
                  </a:cubicBezTo>
                  <a:cubicBezTo>
                    <a:pt x="0" y="2688"/>
                    <a:pt x="5757" y="768"/>
                    <a:pt x="12665" y="768"/>
                  </a:cubicBezTo>
                  <a:cubicBezTo>
                    <a:pt x="49123" y="768"/>
                    <a:pt x="85582" y="768"/>
                    <a:pt x="122424" y="768"/>
                  </a:cubicBezTo>
                  <a:cubicBezTo>
                    <a:pt x="122424" y="768"/>
                    <a:pt x="122424" y="384"/>
                    <a:pt x="122424" y="0"/>
                  </a:cubicBezTo>
                  <a:close/>
                </a:path>
              </a:pathLst>
            </a:custGeom>
            <a:grpFill/>
            <a:ln w="3834" cap="flat">
              <a:noFill/>
              <a:prstDash val="solid"/>
              <a:miter/>
            </a:ln>
          </p:spPr>
          <p:txBody>
            <a:bodyPr rtlCol="0" anchor="ctr"/>
            <a:lstStyle/>
            <a:p>
              <a:endParaRPr lang="en-US"/>
            </a:p>
          </p:txBody>
        </p:sp>
      </p:grpSp>
    </p:spTree>
    <p:extLst>
      <p:ext uri="{BB962C8B-B14F-4D97-AF65-F5344CB8AC3E}">
        <p14:creationId xmlns:p14="http://schemas.microsoft.com/office/powerpoint/2010/main" val="3299172018"/>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5127098-CF3B-0F64-FBE3-1DC81E6D4F71}"/>
            </a:ext>
          </a:extLst>
        </p:cNvPr>
        <p:cNvGrpSpPr/>
        <p:nvPr/>
      </p:nvGrpSpPr>
      <p:grpSpPr>
        <a:xfrm>
          <a:off x="0" y="0"/>
          <a:ext cx="0" cy="0"/>
          <a:chOff x="0" y="0"/>
          <a:chExt cx="0" cy="0"/>
        </a:xfrm>
      </p:grpSpPr>
      <p:sp>
        <p:nvSpPr>
          <p:cNvPr id="20" name="Rectangle 19">
            <a:extLst>
              <a:ext uri="{FF2B5EF4-FFF2-40B4-BE49-F238E27FC236}">
                <a16:creationId xmlns:a16="http://schemas.microsoft.com/office/drawing/2014/main" id="{1371268B-7242-8A27-C0F5-7104B5F3D96E}"/>
              </a:ext>
            </a:extLst>
          </p:cNvPr>
          <p:cNvSpPr/>
          <p:nvPr/>
        </p:nvSpPr>
        <p:spPr>
          <a:xfrm>
            <a:off x="356853" y="276467"/>
            <a:ext cx="6845968" cy="6810133"/>
          </a:xfrm>
          <a:prstGeom prst="rect">
            <a:avLst/>
          </a:prstGeom>
          <a:solidFill>
            <a:srgbClr val="C77362"/>
          </a:solidFill>
          <a:ln w="38100">
            <a:solidFill>
              <a:srgbClr val="C7736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E">
              <a:solidFill>
                <a:srgbClr val="DFDECB"/>
              </a:solidFill>
            </a:endParaRPr>
          </a:p>
        </p:txBody>
      </p:sp>
      <p:sp>
        <p:nvSpPr>
          <p:cNvPr id="21" name="TextBox 20">
            <a:extLst>
              <a:ext uri="{FF2B5EF4-FFF2-40B4-BE49-F238E27FC236}">
                <a16:creationId xmlns:a16="http://schemas.microsoft.com/office/drawing/2014/main" id="{14702151-0C79-D842-4951-C6DC97FC0D08}"/>
              </a:ext>
            </a:extLst>
          </p:cNvPr>
          <p:cNvSpPr txBox="1"/>
          <p:nvPr/>
        </p:nvSpPr>
        <p:spPr>
          <a:xfrm>
            <a:off x="1612979" y="430081"/>
            <a:ext cx="5310425" cy="6771084"/>
          </a:xfrm>
          <a:prstGeom prst="rect">
            <a:avLst/>
          </a:prstGeom>
          <a:noFill/>
        </p:spPr>
        <p:txBody>
          <a:bodyPr wrap="square" rtlCol="0">
            <a:spAutoFit/>
          </a:bodyPr>
          <a:lstStyle/>
          <a:p>
            <a:r>
              <a:rPr lang="en-IE" sz="2000" b="1" dirty="0">
                <a:solidFill>
                  <a:srgbClr val="E7E6D9"/>
                </a:solidFill>
              </a:rPr>
              <a:t>Immersive &amp; Digital Technology Considerations</a:t>
            </a:r>
          </a:p>
          <a:p>
            <a:endParaRPr lang="en-US" sz="1400" b="1" dirty="0">
              <a:solidFill>
                <a:srgbClr val="E7E6D9"/>
              </a:solidFill>
            </a:endParaRPr>
          </a:p>
          <a:p>
            <a:r>
              <a:rPr lang="en-US" sz="1400" dirty="0">
                <a:solidFill>
                  <a:srgbClr val="E7E6D9"/>
                </a:solidFill>
              </a:rPr>
              <a:t>Digital tools can help bring characters and storytellers into promotional content in engaging ways. Character voices can be introduced through </a:t>
            </a:r>
            <a:r>
              <a:rPr lang="en-US" sz="1400" b="1" dirty="0">
                <a:solidFill>
                  <a:srgbClr val="E7E6D9"/>
                </a:solidFill>
              </a:rPr>
              <a:t>audio narration, video storytelling, or interactive digital guides</a:t>
            </a:r>
            <a:r>
              <a:rPr lang="en-US" sz="1400" dirty="0">
                <a:solidFill>
                  <a:srgbClr val="E7E6D9"/>
                </a:solidFill>
              </a:rPr>
              <a:t>.</a:t>
            </a:r>
          </a:p>
          <a:p>
            <a:endParaRPr lang="en-US" sz="1400" dirty="0">
              <a:solidFill>
                <a:srgbClr val="E7E6D9"/>
              </a:solidFill>
            </a:endParaRPr>
          </a:p>
          <a:p>
            <a:r>
              <a:rPr lang="en-US" sz="1400" dirty="0">
                <a:solidFill>
                  <a:srgbClr val="E7E6D9"/>
                </a:solidFill>
              </a:rPr>
              <a:t>For example, a tourism business could create a short </a:t>
            </a:r>
            <a:r>
              <a:rPr lang="en-US" sz="1400" b="1" dirty="0">
                <a:solidFill>
                  <a:srgbClr val="E7E6D9"/>
                </a:solidFill>
              </a:rPr>
              <a:t>character introduction video</a:t>
            </a:r>
            <a:r>
              <a:rPr lang="en-US" sz="1400" dirty="0">
                <a:solidFill>
                  <a:srgbClr val="E7E6D9"/>
                </a:solidFill>
              </a:rPr>
              <a:t>, where an actor or narrator speaks directly to the audience from the perspective of the character or author connected to the story. This type of storytelling can be shared through social media, websites, or digital visitor guides.</a:t>
            </a:r>
          </a:p>
          <a:p>
            <a:endParaRPr lang="en-US" sz="1400" dirty="0">
              <a:solidFill>
                <a:srgbClr val="E7E6D9"/>
              </a:solidFill>
            </a:endParaRPr>
          </a:p>
          <a:p>
            <a:r>
              <a:rPr lang="en-US" sz="1400" dirty="0">
                <a:solidFill>
                  <a:srgbClr val="E7E6D9"/>
                </a:solidFill>
              </a:rPr>
              <a:t>AI-based voice narration tools can also help create character-driven audio experiences. A short character monologue could be triggered when visitors scan a QR code or access a mobile-friendly web page.</a:t>
            </a:r>
          </a:p>
          <a:p>
            <a:r>
              <a:rPr lang="en-US" sz="1400" dirty="0">
                <a:solidFill>
                  <a:srgbClr val="E7E6D9"/>
                </a:solidFill>
              </a:rPr>
              <a:t>More immersive experiences could use </a:t>
            </a:r>
            <a:r>
              <a:rPr lang="en-US" sz="1400" b="1" dirty="0">
                <a:solidFill>
                  <a:srgbClr val="E7E6D9"/>
                </a:solidFill>
              </a:rPr>
              <a:t>location-based storytelling apps</a:t>
            </a:r>
            <a:r>
              <a:rPr lang="en-US" sz="1400" dirty="0">
                <a:solidFill>
                  <a:srgbClr val="E7E6D9"/>
                </a:solidFill>
              </a:rPr>
              <a:t> that allow visitors to hear the story through the character’s voice as they walk through real locations connected to the narrative.</a:t>
            </a:r>
          </a:p>
          <a:p>
            <a:endParaRPr lang="en-US" sz="1400" dirty="0">
              <a:solidFill>
                <a:srgbClr val="E7E6D9"/>
              </a:solidFill>
            </a:endParaRPr>
          </a:p>
          <a:p>
            <a:r>
              <a:rPr lang="en-US" b="1" dirty="0">
                <a:solidFill>
                  <a:srgbClr val="E7E6D9"/>
                </a:solidFill>
              </a:rPr>
              <a:t>Examples</a:t>
            </a:r>
          </a:p>
          <a:p>
            <a:endParaRPr lang="en-US" sz="1400" b="1" dirty="0">
              <a:solidFill>
                <a:srgbClr val="E7E6D9"/>
              </a:solidFill>
            </a:endParaRPr>
          </a:p>
          <a:p>
            <a:pPr marL="285750" indent="-285750">
              <a:buFont typeface="Wingdings" panose="05000000000000000000" pitchFamily="2" charset="2"/>
              <a:buChar char="v"/>
            </a:pPr>
            <a:r>
              <a:rPr lang="en-US" sz="1400" dirty="0">
                <a:solidFill>
                  <a:srgbClr val="E7E6D9"/>
                </a:solidFill>
              </a:rPr>
              <a:t>Audio narration spoken from the perspective of a character.</a:t>
            </a:r>
          </a:p>
          <a:p>
            <a:pPr marL="285750" indent="-285750">
              <a:buFont typeface="Wingdings" panose="05000000000000000000" pitchFamily="2" charset="2"/>
              <a:buChar char="v"/>
            </a:pPr>
            <a:endParaRPr lang="en-US" sz="1400" dirty="0">
              <a:solidFill>
                <a:srgbClr val="E7E6D9"/>
              </a:solidFill>
            </a:endParaRPr>
          </a:p>
          <a:p>
            <a:pPr marL="285750" indent="-285750">
              <a:buFont typeface="Wingdings" panose="05000000000000000000" pitchFamily="2" charset="2"/>
              <a:buChar char="v"/>
            </a:pPr>
            <a:r>
              <a:rPr lang="en-US" sz="1400" dirty="0">
                <a:solidFill>
                  <a:srgbClr val="E7E6D9"/>
                </a:solidFill>
              </a:rPr>
              <a:t>Short social media videos introducing a character or narrator.</a:t>
            </a:r>
          </a:p>
          <a:p>
            <a:pPr marL="285750" indent="-285750">
              <a:buFont typeface="Wingdings" panose="05000000000000000000" pitchFamily="2" charset="2"/>
              <a:buChar char="v"/>
            </a:pPr>
            <a:endParaRPr lang="en-US" sz="1400" dirty="0">
              <a:solidFill>
                <a:srgbClr val="E7E6D9"/>
              </a:solidFill>
            </a:endParaRPr>
          </a:p>
          <a:p>
            <a:pPr marL="285750" indent="-285750">
              <a:buFont typeface="Wingdings" panose="05000000000000000000" pitchFamily="2" charset="2"/>
              <a:buChar char="v"/>
            </a:pPr>
            <a:r>
              <a:rPr lang="en-US" sz="1400" dirty="0">
                <a:solidFill>
                  <a:srgbClr val="E7E6D9"/>
                </a:solidFill>
              </a:rPr>
              <a:t>Location-based storytelling apps where characters guide visitors through a story trail.</a:t>
            </a:r>
          </a:p>
          <a:p>
            <a:endParaRPr lang="en-US" sz="1400" dirty="0">
              <a:solidFill>
                <a:srgbClr val="E7E6D9"/>
              </a:solidFill>
            </a:endParaRPr>
          </a:p>
          <a:p>
            <a:endParaRPr lang="en-IE" dirty="0">
              <a:solidFill>
                <a:srgbClr val="E7E6D9"/>
              </a:solidFill>
            </a:endParaRPr>
          </a:p>
        </p:txBody>
      </p:sp>
      <p:grpSp>
        <p:nvGrpSpPr>
          <p:cNvPr id="4" name="Graphic 2">
            <a:extLst>
              <a:ext uri="{FF2B5EF4-FFF2-40B4-BE49-F238E27FC236}">
                <a16:creationId xmlns:a16="http://schemas.microsoft.com/office/drawing/2014/main" id="{1411F8C4-A42B-74C2-DDE9-875C3330949C}"/>
              </a:ext>
            </a:extLst>
          </p:cNvPr>
          <p:cNvGrpSpPr/>
          <p:nvPr/>
        </p:nvGrpSpPr>
        <p:grpSpPr>
          <a:xfrm>
            <a:off x="553495" y="430081"/>
            <a:ext cx="862842" cy="1010542"/>
            <a:chOff x="-2478450" y="6659762"/>
            <a:chExt cx="1055890" cy="1330292"/>
          </a:xfrm>
          <a:solidFill>
            <a:srgbClr val="DFDECB"/>
          </a:solidFill>
        </p:grpSpPr>
        <p:grpSp>
          <p:nvGrpSpPr>
            <p:cNvPr id="5" name="Graphic 2">
              <a:extLst>
                <a:ext uri="{FF2B5EF4-FFF2-40B4-BE49-F238E27FC236}">
                  <a16:creationId xmlns:a16="http://schemas.microsoft.com/office/drawing/2014/main" id="{5BC4200C-621C-8A2A-ED6A-DD2CB3675185}"/>
                </a:ext>
              </a:extLst>
            </p:cNvPr>
            <p:cNvGrpSpPr/>
            <p:nvPr/>
          </p:nvGrpSpPr>
          <p:grpSpPr>
            <a:xfrm>
              <a:off x="-2347228" y="6993943"/>
              <a:ext cx="924668" cy="996110"/>
              <a:chOff x="-2347228" y="6993943"/>
              <a:chExt cx="924668" cy="996110"/>
            </a:xfrm>
            <a:grpFill/>
          </p:grpSpPr>
          <p:sp>
            <p:nvSpPr>
              <p:cNvPr id="11" name="Freeform 1440">
                <a:extLst>
                  <a:ext uri="{FF2B5EF4-FFF2-40B4-BE49-F238E27FC236}">
                    <a16:creationId xmlns:a16="http://schemas.microsoft.com/office/drawing/2014/main" id="{B991A3EB-597D-F459-64F3-949A5D197DA0}"/>
                  </a:ext>
                </a:extLst>
              </p:cNvPr>
              <p:cNvSpPr/>
              <p:nvPr/>
            </p:nvSpPr>
            <p:spPr>
              <a:xfrm>
                <a:off x="-2347228" y="6993943"/>
                <a:ext cx="924668" cy="996110"/>
              </a:xfrm>
              <a:custGeom>
                <a:avLst/>
                <a:gdLst>
                  <a:gd name="connsiteX0" fmla="*/ 324200 w 924668"/>
                  <a:gd name="connsiteY0" fmla="*/ 972949 h 996110"/>
                  <a:gd name="connsiteX1" fmla="*/ 218996 w 924668"/>
                  <a:gd name="connsiteY1" fmla="*/ 822987 h 996110"/>
                  <a:gd name="connsiteX2" fmla="*/ 93490 w 924668"/>
                  <a:gd name="connsiteY2" fmla="*/ 674410 h 996110"/>
                  <a:gd name="connsiteX3" fmla="*/ 30275 w 924668"/>
                  <a:gd name="connsiteY3" fmla="*/ 586279 h 996110"/>
                  <a:gd name="connsiteX4" fmla="*/ 110562 w 924668"/>
                  <a:gd name="connsiteY4" fmla="*/ 506914 h 996110"/>
                  <a:gd name="connsiteX5" fmla="*/ 173316 w 924668"/>
                  <a:gd name="connsiteY5" fmla="*/ 553517 h 996110"/>
                  <a:gd name="connsiteX6" fmla="*/ 223610 w 924668"/>
                  <a:gd name="connsiteY6" fmla="*/ 618116 h 996110"/>
                  <a:gd name="connsiteX7" fmla="*/ 260063 w 924668"/>
                  <a:gd name="connsiteY7" fmla="*/ 661951 h 996110"/>
                  <a:gd name="connsiteX8" fmla="*/ 280827 w 924668"/>
                  <a:gd name="connsiteY8" fmla="*/ 656415 h 996110"/>
                  <a:gd name="connsiteX9" fmla="*/ 283595 w 924668"/>
                  <a:gd name="connsiteY9" fmla="*/ 612118 h 996110"/>
                  <a:gd name="connsiteX10" fmla="*/ 281288 w 924668"/>
                  <a:gd name="connsiteY10" fmla="*/ 512451 h 996110"/>
                  <a:gd name="connsiteX11" fmla="*/ 274828 w 924668"/>
                  <a:gd name="connsiteY11" fmla="*/ 254056 h 996110"/>
                  <a:gd name="connsiteX12" fmla="*/ 271599 w 924668"/>
                  <a:gd name="connsiteY12" fmla="*/ 115629 h 996110"/>
                  <a:gd name="connsiteX13" fmla="*/ 311280 w 924668"/>
                  <a:gd name="connsiteY13" fmla="*/ 37188 h 996110"/>
                  <a:gd name="connsiteX14" fmla="*/ 403564 w 924668"/>
                  <a:gd name="connsiteY14" fmla="*/ 61182 h 996110"/>
                  <a:gd name="connsiteX15" fmla="*/ 416022 w 924668"/>
                  <a:gd name="connsiteY15" fmla="*/ 149313 h 996110"/>
                  <a:gd name="connsiteX16" fmla="*/ 416022 w 924668"/>
                  <a:gd name="connsiteY16" fmla="*/ 371718 h 996110"/>
                  <a:gd name="connsiteX17" fmla="*/ 446477 w 924668"/>
                  <a:gd name="connsiteY17" fmla="*/ 371718 h 996110"/>
                  <a:gd name="connsiteX18" fmla="*/ 567369 w 924668"/>
                  <a:gd name="connsiteY18" fmla="*/ 318655 h 996110"/>
                  <a:gd name="connsiteX19" fmla="*/ 591362 w 924668"/>
                  <a:gd name="connsiteY19" fmla="*/ 422936 h 996110"/>
                  <a:gd name="connsiteX20" fmla="*/ 621817 w 924668"/>
                  <a:gd name="connsiteY20" fmla="*/ 422936 h 996110"/>
                  <a:gd name="connsiteX21" fmla="*/ 741324 w 924668"/>
                  <a:gd name="connsiteY21" fmla="*/ 394789 h 996110"/>
                  <a:gd name="connsiteX22" fmla="*/ 747785 w 924668"/>
                  <a:gd name="connsiteY22" fmla="*/ 476460 h 996110"/>
                  <a:gd name="connsiteX23" fmla="*/ 778238 w 924668"/>
                  <a:gd name="connsiteY23" fmla="*/ 476460 h 996110"/>
                  <a:gd name="connsiteX24" fmla="*/ 874214 w 924668"/>
                  <a:gd name="connsiteY24" fmla="*/ 436317 h 996110"/>
                  <a:gd name="connsiteX25" fmla="*/ 891748 w 924668"/>
                  <a:gd name="connsiteY25" fmla="*/ 492610 h 996110"/>
                  <a:gd name="connsiteX26" fmla="*/ 891748 w 924668"/>
                  <a:gd name="connsiteY26" fmla="*/ 638419 h 996110"/>
                  <a:gd name="connsiteX27" fmla="*/ 889903 w 924668"/>
                  <a:gd name="connsiteY27" fmla="*/ 729319 h 996110"/>
                  <a:gd name="connsiteX28" fmla="*/ 861755 w 924668"/>
                  <a:gd name="connsiteY28" fmla="*/ 855287 h 996110"/>
                  <a:gd name="connsiteX29" fmla="*/ 834532 w 924668"/>
                  <a:gd name="connsiteY29" fmla="*/ 976179 h 996110"/>
                  <a:gd name="connsiteX30" fmla="*/ 864063 w 924668"/>
                  <a:gd name="connsiteY30" fmla="*/ 984485 h 996110"/>
                  <a:gd name="connsiteX31" fmla="*/ 920356 w 924668"/>
                  <a:gd name="connsiteY31" fmla="*/ 733472 h 996110"/>
                  <a:gd name="connsiteX32" fmla="*/ 922663 w 924668"/>
                  <a:gd name="connsiteY32" fmla="*/ 598737 h 996110"/>
                  <a:gd name="connsiteX33" fmla="*/ 921740 w 924668"/>
                  <a:gd name="connsiteY33" fmla="*/ 465847 h 996110"/>
                  <a:gd name="connsiteX34" fmla="*/ 832686 w 924668"/>
                  <a:gd name="connsiteY34" fmla="*/ 389713 h 996110"/>
                  <a:gd name="connsiteX35" fmla="*/ 748707 w 924668"/>
                  <a:gd name="connsiteY35" fmla="*/ 476460 h 996110"/>
                  <a:gd name="connsiteX36" fmla="*/ 779162 w 924668"/>
                  <a:gd name="connsiteY36" fmla="*/ 476460 h 996110"/>
                  <a:gd name="connsiteX37" fmla="*/ 739479 w 924668"/>
                  <a:gd name="connsiteY37" fmla="*/ 346801 h 996110"/>
                  <a:gd name="connsiteX38" fmla="*/ 591824 w 924668"/>
                  <a:gd name="connsiteY38" fmla="*/ 423397 h 996110"/>
                  <a:gd name="connsiteX39" fmla="*/ 622278 w 924668"/>
                  <a:gd name="connsiteY39" fmla="*/ 423397 h 996110"/>
                  <a:gd name="connsiteX40" fmla="*/ 621355 w 924668"/>
                  <a:gd name="connsiteY40" fmla="*/ 359721 h 996110"/>
                  <a:gd name="connsiteX41" fmla="*/ 561832 w 924668"/>
                  <a:gd name="connsiteY41" fmla="*/ 278511 h 996110"/>
                  <a:gd name="connsiteX42" fmla="*/ 416946 w 924668"/>
                  <a:gd name="connsiteY42" fmla="*/ 372179 h 996110"/>
                  <a:gd name="connsiteX43" fmla="*/ 447399 w 924668"/>
                  <a:gd name="connsiteY43" fmla="*/ 372179 h 996110"/>
                  <a:gd name="connsiteX44" fmla="*/ 447399 w 924668"/>
                  <a:gd name="connsiteY44" fmla="*/ 157619 h 996110"/>
                  <a:gd name="connsiteX45" fmla="*/ 443247 w 924668"/>
                  <a:gd name="connsiteY45" fmla="*/ 74102 h 996110"/>
                  <a:gd name="connsiteX46" fmla="*/ 299745 w 924668"/>
                  <a:gd name="connsiteY46" fmla="*/ 9964 h 996110"/>
                  <a:gd name="connsiteX47" fmla="*/ 243913 w 924668"/>
                  <a:gd name="connsiteY47" fmla="*/ 188534 h 996110"/>
                  <a:gd name="connsiteX48" fmla="*/ 250373 w 924668"/>
                  <a:gd name="connsiteY48" fmla="*/ 448314 h 996110"/>
                  <a:gd name="connsiteX49" fmla="*/ 253602 w 924668"/>
                  <a:gd name="connsiteY49" fmla="*/ 587663 h 996110"/>
                  <a:gd name="connsiteX50" fmla="*/ 254525 w 924668"/>
                  <a:gd name="connsiteY50" fmla="*/ 630575 h 996110"/>
                  <a:gd name="connsiteX51" fmla="*/ 254525 w 924668"/>
                  <a:gd name="connsiteY51" fmla="*/ 643033 h 996110"/>
                  <a:gd name="connsiteX52" fmla="*/ 255449 w 924668"/>
                  <a:gd name="connsiteY52" fmla="*/ 641649 h 996110"/>
                  <a:gd name="connsiteX53" fmla="*/ 276213 w 924668"/>
                  <a:gd name="connsiteY53" fmla="*/ 636112 h 996110"/>
                  <a:gd name="connsiteX54" fmla="*/ 274366 w 924668"/>
                  <a:gd name="connsiteY54" fmla="*/ 633805 h 996110"/>
                  <a:gd name="connsiteX55" fmla="*/ 266984 w 924668"/>
                  <a:gd name="connsiteY55" fmla="*/ 624115 h 996110"/>
                  <a:gd name="connsiteX56" fmla="*/ 241606 w 924668"/>
                  <a:gd name="connsiteY56" fmla="*/ 591354 h 996110"/>
                  <a:gd name="connsiteX57" fmla="*/ 193618 w 924668"/>
                  <a:gd name="connsiteY57" fmla="*/ 529062 h 996110"/>
                  <a:gd name="connsiteX58" fmla="*/ 127174 w 924668"/>
                  <a:gd name="connsiteY58" fmla="*/ 478767 h 996110"/>
                  <a:gd name="connsiteX59" fmla="*/ 23354 w 924668"/>
                  <a:gd name="connsiteY59" fmla="*/ 513835 h 996110"/>
                  <a:gd name="connsiteX60" fmla="*/ 15510 w 924668"/>
                  <a:gd name="connsiteY60" fmla="*/ 631498 h 996110"/>
                  <a:gd name="connsiteX61" fmla="*/ 37657 w 924668"/>
                  <a:gd name="connsiteY61" fmla="*/ 655953 h 996110"/>
                  <a:gd name="connsiteX62" fmla="*/ 159011 w 924668"/>
                  <a:gd name="connsiteY62" fmla="*/ 795763 h 996110"/>
                  <a:gd name="connsiteX63" fmla="*/ 298822 w 924668"/>
                  <a:gd name="connsiteY63" fmla="*/ 988638 h 996110"/>
                  <a:gd name="connsiteX64" fmla="*/ 325123 w 924668"/>
                  <a:gd name="connsiteY64" fmla="*/ 973410 h 996110"/>
                  <a:gd name="connsiteX65" fmla="*/ 325123 w 924668"/>
                  <a:gd name="connsiteY65" fmla="*/ 973410 h 99611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Lst>
                <a:rect l="l" t="t" r="r" b="b"/>
                <a:pathLst>
                  <a:path w="924668" h="996110">
                    <a:moveTo>
                      <a:pt x="324200" y="972949"/>
                    </a:moveTo>
                    <a:cubicBezTo>
                      <a:pt x="295592" y="918963"/>
                      <a:pt x="256832" y="870514"/>
                      <a:pt x="218996" y="822987"/>
                    </a:cubicBezTo>
                    <a:cubicBezTo>
                      <a:pt x="178852" y="772231"/>
                      <a:pt x="136402" y="722859"/>
                      <a:pt x="93490" y="674410"/>
                    </a:cubicBezTo>
                    <a:cubicBezTo>
                      <a:pt x="71341" y="649493"/>
                      <a:pt x="33505" y="621808"/>
                      <a:pt x="30275" y="586279"/>
                    </a:cubicBezTo>
                    <a:cubicBezTo>
                      <a:pt x="25661" y="541059"/>
                      <a:pt x="65342" y="501377"/>
                      <a:pt x="110562" y="506914"/>
                    </a:cubicBezTo>
                    <a:cubicBezTo>
                      <a:pt x="141016" y="510606"/>
                      <a:pt x="156243" y="531370"/>
                      <a:pt x="173316" y="553517"/>
                    </a:cubicBezTo>
                    <a:cubicBezTo>
                      <a:pt x="189926" y="575205"/>
                      <a:pt x="206538" y="596891"/>
                      <a:pt x="223610" y="618116"/>
                    </a:cubicBezTo>
                    <a:cubicBezTo>
                      <a:pt x="233300" y="630575"/>
                      <a:pt x="245297" y="655030"/>
                      <a:pt x="260063" y="661951"/>
                    </a:cubicBezTo>
                    <a:cubicBezTo>
                      <a:pt x="268368" y="665643"/>
                      <a:pt x="275289" y="663797"/>
                      <a:pt x="280827" y="656415"/>
                    </a:cubicBezTo>
                    <a:cubicBezTo>
                      <a:pt x="288671" y="646264"/>
                      <a:pt x="283595" y="623654"/>
                      <a:pt x="283595" y="612118"/>
                    </a:cubicBezTo>
                    <a:cubicBezTo>
                      <a:pt x="282672" y="578896"/>
                      <a:pt x="281750" y="545674"/>
                      <a:pt x="281288" y="512451"/>
                    </a:cubicBezTo>
                    <a:cubicBezTo>
                      <a:pt x="278981" y="426165"/>
                      <a:pt x="277135" y="340341"/>
                      <a:pt x="274828" y="254056"/>
                    </a:cubicBezTo>
                    <a:cubicBezTo>
                      <a:pt x="273906" y="207914"/>
                      <a:pt x="272521" y="161772"/>
                      <a:pt x="271599" y="115629"/>
                    </a:cubicBezTo>
                    <a:cubicBezTo>
                      <a:pt x="271137" y="83330"/>
                      <a:pt x="279903" y="52876"/>
                      <a:pt x="311280" y="37188"/>
                    </a:cubicBezTo>
                    <a:cubicBezTo>
                      <a:pt x="343119" y="20576"/>
                      <a:pt x="383723" y="31651"/>
                      <a:pt x="403564" y="61182"/>
                    </a:cubicBezTo>
                    <a:cubicBezTo>
                      <a:pt x="421098" y="86560"/>
                      <a:pt x="416022" y="119782"/>
                      <a:pt x="416022" y="149313"/>
                    </a:cubicBezTo>
                    <a:lnTo>
                      <a:pt x="416022" y="371718"/>
                    </a:lnTo>
                    <a:cubicBezTo>
                      <a:pt x="416022" y="391559"/>
                      <a:pt x="446015" y="391098"/>
                      <a:pt x="446477" y="371718"/>
                    </a:cubicBezTo>
                    <a:cubicBezTo>
                      <a:pt x="448784" y="311271"/>
                      <a:pt x="521227" y="274820"/>
                      <a:pt x="567369" y="318655"/>
                    </a:cubicBezTo>
                    <a:cubicBezTo>
                      <a:pt x="596438" y="346340"/>
                      <a:pt x="591362" y="386483"/>
                      <a:pt x="591362" y="422936"/>
                    </a:cubicBezTo>
                    <a:cubicBezTo>
                      <a:pt x="591362" y="459388"/>
                      <a:pt x="620894" y="442315"/>
                      <a:pt x="621817" y="422936"/>
                    </a:cubicBezTo>
                    <a:cubicBezTo>
                      <a:pt x="624586" y="358798"/>
                      <a:pt x="711332" y="335727"/>
                      <a:pt x="741324" y="394789"/>
                    </a:cubicBezTo>
                    <a:cubicBezTo>
                      <a:pt x="753322" y="418321"/>
                      <a:pt x="747785" y="451082"/>
                      <a:pt x="747785" y="476460"/>
                    </a:cubicBezTo>
                    <a:cubicBezTo>
                      <a:pt x="747785" y="501839"/>
                      <a:pt x="777315" y="495840"/>
                      <a:pt x="778238" y="476460"/>
                    </a:cubicBezTo>
                    <a:cubicBezTo>
                      <a:pt x="780545" y="428472"/>
                      <a:pt x="838223" y="400326"/>
                      <a:pt x="874214" y="436317"/>
                    </a:cubicBezTo>
                    <a:cubicBezTo>
                      <a:pt x="889903" y="452005"/>
                      <a:pt x="891748" y="471846"/>
                      <a:pt x="891748" y="492610"/>
                    </a:cubicBezTo>
                    <a:lnTo>
                      <a:pt x="891748" y="638419"/>
                    </a:lnTo>
                    <a:cubicBezTo>
                      <a:pt x="891748" y="667950"/>
                      <a:pt x="895439" y="700250"/>
                      <a:pt x="889903" y="729319"/>
                    </a:cubicBezTo>
                    <a:cubicBezTo>
                      <a:pt x="882057" y="771308"/>
                      <a:pt x="870984" y="813298"/>
                      <a:pt x="861755" y="855287"/>
                    </a:cubicBezTo>
                    <a:cubicBezTo>
                      <a:pt x="852527" y="895431"/>
                      <a:pt x="843760" y="936035"/>
                      <a:pt x="834532" y="976179"/>
                    </a:cubicBezTo>
                    <a:cubicBezTo>
                      <a:pt x="830379" y="995098"/>
                      <a:pt x="859448" y="1003403"/>
                      <a:pt x="864063" y="984485"/>
                    </a:cubicBezTo>
                    <a:cubicBezTo>
                      <a:pt x="882981" y="900968"/>
                      <a:pt x="905129" y="817451"/>
                      <a:pt x="920356" y="733472"/>
                    </a:cubicBezTo>
                    <a:cubicBezTo>
                      <a:pt x="928200" y="690098"/>
                      <a:pt x="922663" y="642111"/>
                      <a:pt x="922663" y="598737"/>
                    </a:cubicBezTo>
                    <a:cubicBezTo>
                      <a:pt x="922663" y="555363"/>
                      <a:pt x="927739" y="509221"/>
                      <a:pt x="921740" y="465847"/>
                    </a:cubicBezTo>
                    <a:cubicBezTo>
                      <a:pt x="915741" y="422474"/>
                      <a:pt x="877443" y="387868"/>
                      <a:pt x="832686" y="389713"/>
                    </a:cubicBezTo>
                    <a:cubicBezTo>
                      <a:pt x="785159" y="391559"/>
                      <a:pt x="750553" y="430318"/>
                      <a:pt x="748707" y="476460"/>
                    </a:cubicBezTo>
                    <a:lnTo>
                      <a:pt x="779162" y="476460"/>
                    </a:lnTo>
                    <a:cubicBezTo>
                      <a:pt x="779162" y="428472"/>
                      <a:pt x="783776" y="378178"/>
                      <a:pt x="739479" y="346801"/>
                    </a:cubicBezTo>
                    <a:cubicBezTo>
                      <a:pt x="676725" y="302505"/>
                      <a:pt x="595054" y="350031"/>
                      <a:pt x="591824" y="423397"/>
                    </a:cubicBezTo>
                    <a:lnTo>
                      <a:pt x="622278" y="423397"/>
                    </a:lnTo>
                    <a:cubicBezTo>
                      <a:pt x="622278" y="402172"/>
                      <a:pt x="624124" y="380485"/>
                      <a:pt x="621355" y="359721"/>
                    </a:cubicBezTo>
                    <a:cubicBezTo>
                      <a:pt x="616740" y="324653"/>
                      <a:pt x="594131" y="293277"/>
                      <a:pt x="561832" y="278511"/>
                    </a:cubicBezTo>
                    <a:cubicBezTo>
                      <a:pt x="493541" y="247134"/>
                      <a:pt x="419714" y="299736"/>
                      <a:pt x="416946" y="372179"/>
                    </a:cubicBezTo>
                    <a:lnTo>
                      <a:pt x="447399" y="372179"/>
                    </a:lnTo>
                    <a:lnTo>
                      <a:pt x="447399" y="157619"/>
                    </a:lnTo>
                    <a:cubicBezTo>
                      <a:pt x="447399" y="130395"/>
                      <a:pt x="451091" y="100402"/>
                      <a:pt x="443247" y="74102"/>
                    </a:cubicBezTo>
                    <a:cubicBezTo>
                      <a:pt x="425713" y="13655"/>
                      <a:pt x="356038" y="-17260"/>
                      <a:pt x="299745" y="9964"/>
                    </a:cubicBezTo>
                    <a:cubicBezTo>
                      <a:pt x="229147" y="44109"/>
                      <a:pt x="242067" y="123935"/>
                      <a:pt x="243913" y="188534"/>
                    </a:cubicBezTo>
                    <a:cubicBezTo>
                      <a:pt x="246220" y="275281"/>
                      <a:pt x="248066" y="361566"/>
                      <a:pt x="250373" y="448314"/>
                    </a:cubicBezTo>
                    <a:cubicBezTo>
                      <a:pt x="251295" y="494917"/>
                      <a:pt x="252680" y="541521"/>
                      <a:pt x="253602" y="587663"/>
                    </a:cubicBezTo>
                    <a:lnTo>
                      <a:pt x="254525" y="630575"/>
                    </a:lnTo>
                    <a:cubicBezTo>
                      <a:pt x="254525" y="634728"/>
                      <a:pt x="254525" y="638880"/>
                      <a:pt x="254525" y="643033"/>
                    </a:cubicBezTo>
                    <a:cubicBezTo>
                      <a:pt x="255449" y="649493"/>
                      <a:pt x="252218" y="645340"/>
                      <a:pt x="255449" y="641649"/>
                    </a:cubicBezTo>
                    <a:cubicBezTo>
                      <a:pt x="262370" y="639804"/>
                      <a:pt x="269291" y="637958"/>
                      <a:pt x="276213" y="636112"/>
                    </a:cubicBezTo>
                    <a:cubicBezTo>
                      <a:pt x="278520" y="637035"/>
                      <a:pt x="275289" y="636112"/>
                      <a:pt x="274366" y="633805"/>
                    </a:cubicBezTo>
                    <a:cubicBezTo>
                      <a:pt x="272982" y="630575"/>
                      <a:pt x="268830" y="626883"/>
                      <a:pt x="266984" y="624115"/>
                    </a:cubicBezTo>
                    <a:cubicBezTo>
                      <a:pt x="258679" y="613041"/>
                      <a:pt x="250373" y="602429"/>
                      <a:pt x="241606" y="591354"/>
                    </a:cubicBezTo>
                    <a:cubicBezTo>
                      <a:pt x="225456" y="570590"/>
                      <a:pt x="208845" y="550288"/>
                      <a:pt x="193618" y="529062"/>
                    </a:cubicBezTo>
                    <a:cubicBezTo>
                      <a:pt x="176083" y="505068"/>
                      <a:pt x="157166" y="485689"/>
                      <a:pt x="127174" y="478767"/>
                    </a:cubicBezTo>
                    <a:cubicBezTo>
                      <a:pt x="88875" y="470000"/>
                      <a:pt x="48270" y="483382"/>
                      <a:pt x="23354" y="513835"/>
                    </a:cubicBezTo>
                    <a:cubicBezTo>
                      <a:pt x="-2486" y="545212"/>
                      <a:pt x="-9407" y="597352"/>
                      <a:pt x="15510" y="631498"/>
                    </a:cubicBezTo>
                    <a:cubicBezTo>
                      <a:pt x="21969" y="640265"/>
                      <a:pt x="30275" y="647647"/>
                      <a:pt x="37657" y="655953"/>
                    </a:cubicBezTo>
                    <a:cubicBezTo>
                      <a:pt x="79185" y="701634"/>
                      <a:pt x="119790" y="748237"/>
                      <a:pt x="159011" y="795763"/>
                    </a:cubicBezTo>
                    <a:cubicBezTo>
                      <a:pt x="209307" y="856210"/>
                      <a:pt x="261908" y="918502"/>
                      <a:pt x="298822" y="988638"/>
                    </a:cubicBezTo>
                    <a:cubicBezTo>
                      <a:pt x="308050" y="1005710"/>
                      <a:pt x="334351" y="990483"/>
                      <a:pt x="325123" y="973410"/>
                    </a:cubicBezTo>
                    <a:lnTo>
                      <a:pt x="325123" y="973410"/>
                    </a:lnTo>
                    <a:close/>
                  </a:path>
                </a:pathLst>
              </a:custGeom>
              <a:grpFill/>
              <a:ln w="28575" cap="flat">
                <a:solidFill>
                  <a:srgbClr val="DFDECB"/>
                </a:solidFill>
                <a:prstDash val="solid"/>
                <a:miter/>
              </a:ln>
            </p:spPr>
            <p:txBody>
              <a:bodyPr rtlCol="0" anchor="ctr"/>
              <a:lstStyle/>
              <a:p>
                <a:endParaRPr lang="en-US"/>
              </a:p>
            </p:txBody>
          </p:sp>
          <p:sp>
            <p:nvSpPr>
              <p:cNvPr id="12" name="Freeform 1441">
                <a:extLst>
                  <a:ext uri="{FF2B5EF4-FFF2-40B4-BE49-F238E27FC236}">
                    <a16:creationId xmlns:a16="http://schemas.microsoft.com/office/drawing/2014/main" id="{B14F61A2-DC7F-5F8D-F46D-E4513CD7BE77}"/>
                  </a:ext>
                </a:extLst>
              </p:cNvPr>
              <p:cNvSpPr/>
              <p:nvPr/>
            </p:nvSpPr>
            <p:spPr>
              <a:xfrm>
                <a:off x="-1599443" y="7456157"/>
                <a:ext cx="30453" cy="73251"/>
              </a:xfrm>
              <a:custGeom>
                <a:avLst/>
                <a:gdLst>
                  <a:gd name="connsiteX0" fmla="*/ 0 w 30453"/>
                  <a:gd name="connsiteY0" fmla="*/ 14708 h 73251"/>
                  <a:gd name="connsiteX1" fmla="*/ 0 w 30453"/>
                  <a:gd name="connsiteY1" fmla="*/ 58543 h 73251"/>
                  <a:gd name="connsiteX2" fmla="*/ 30453 w 30453"/>
                  <a:gd name="connsiteY2" fmla="*/ 58543 h 73251"/>
                  <a:gd name="connsiteX3" fmla="*/ 30453 w 30453"/>
                  <a:gd name="connsiteY3" fmla="*/ 14708 h 73251"/>
                  <a:gd name="connsiteX4" fmla="*/ 0 w 30453"/>
                  <a:gd name="connsiteY4" fmla="*/ 14708 h 73251"/>
                  <a:gd name="connsiteX5" fmla="*/ 0 w 30453"/>
                  <a:gd name="connsiteY5" fmla="*/ 14708 h 7325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30453" h="73251">
                    <a:moveTo>
                      <a:pt x="0" y="14708"/>
                    </a:moveTo>
                    <a:lnTo>
                      <a:pt x="0" y="58543"/>
                    </a:lnTo>
                    <a:cubicBezTo>
                      <a:pt x="0" y="77923"/>
                      <a:pt x="30453" y="78384"/>
                      <a:pt x="30453" y="58543"/>
                    </a:cubicBezTo>
                    <a:lnTo>
                      <a:pt x="30453" y="14708"/>
                    </a:lnTo>
                    <a:cubicBezTo>
                      <a:pt x="30453" y="-4671"/>
                      <a:pt x="0" y="-5133"/>
                      <a:pt x="0" y="14708"/>
                    </a:cubicBezTo>
                    <a:lnTo>
                      <a:pt x="0" y="14708"/>
                    </a:lnTo>
                    <a:close/>
                  </a:path>
                </a:pathLst>
              </a:custGeom>
              <a:grpFill/>
              <a:ln w="28575" cap="flat">
                <a:solidFill>
                  <a:srgbClr val="DFDECB"/>
                </a:solidFill>
                <a:prstDash val="solid"/>
                <a:miter/>
              </a:ln>
            </p:spPr>
            <p:txBody>
              <a:bodyPr rtlCol="0" anchor="ctr"/>
              <a:lstStyle/>
              <a:p>
                <a:endParaRPr lang="en-US"/>
              </a:p>
            </p:txBody>
          </p:sp>
          <p:sp>
            <p:nvSpPr>
              <p:cNvPr id="13" name="Freeform 1442">
                <a:extLst>
                  <a:ext uri="{FF2B5EF4-FFF2-40B4-BE49-F238E27FC236}">
                    <a16:creationId xmlns:a16="http://schemas.microsoft.com/office/drawing/2014/main" id="{10F0F95A-652D-3515-9F13-5BEFEA1275D1}"/>
                  </a:ext>
                </a:extLst>
              </p:cNvPr>
              <p:cNvSpPr/>
              <p:nvPr/>
            </p:nvSpPr>
            <p:spPr>
              <a:xfrm>
                <a:off x="-1756326" y="7402632"/>
                <a:ext cx="30453" cy="126776"/>
              </a:xfrm>
              <a:custGeom>
                <a:avLst/>
                <a:gdLst>
                  <a:gd name="connsiteX0" fmla="*/ 0 w 30453"/>
                  <a:gd name="connsiteY0" fmla="*/ 14708 h 126776"/>
                  <a:gd name="connsiteX1" fmla="*/ 0 w 30453"/>
                  <a:gd name="connsiteY1" fmla="*/ 112068 h 126776"/>
                  <a:gd name="connsiteX2" fmla="*/ 30453 w 30453"/>
                  <a:gd name="connsiteY2" fmla="*/ 112068 h 126776"/>
                  <a:gd name="connsiteX3" fmla="*/ 30453 w 30453"/>
                  <a:gd name="connsiteY3" fmla="*/ 14708 h 126776"/>
                  <a:gd name="connsiteX4" fmla="*/ 0 w 30453"/>
                  <a:gd name="connsiteY4" fmla="*/ 14708 h 126776"/>
                  <a:gd name="connsiteX5" fmla="*/ 0 w 30453"/>
                  <a:gd name="connsiteY5" fmla="*/ 14708 h 12677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30453" h="126776">
                    <a:moveTo>
                      <a:pt x="0" y="14708"/>
                    </a:moveTo>
                    <a:lnTo>
                      <a:pt x="0" y="112068"/>
                    </a:lnTo>
                    <a:cubicBezTo>
                      <a:pt x="0" y="131448"/>
                      <a:pt x="30453" y="131909"/>
                      <a:pt x="30453" y="112068"/>
                    </a:cubicBezTo>
                    <a:lnTo>
                      <a:pt x="30453" y="14708"/>
                    </a:lnTo>
                    <a:cubicBezTo>
                      <a:pt x="30453" y="-4671"/>
                      <a:pt x="0" y="-5133"/>
                      <a:pt x="0" y="14708"/>
                    </a:cubicBezTo>
                    <a:lnTo>
                      <a:pt x="0" y="14708"/>
                    </a:lnTo>
                    <a:close/>
                  </a:path>
                </a:pathLst>
              </a:custGeom>
              <a:grpFill/>
              <a:ln w="28575" cap="flat">
                <a:solidFill>
                  <a:srgbClr val="DFDECB"/>
                </a:solidFill>
                <a:prstDash val="solid"/>
                <a:miter/>
              </a:ln>
            </p:spPr>
            <p:txBody>
              <a:bodyPr rtlCol="0" anchor="ctr"/>
              <a:lstStyle/>
              <a:p>
                <a:endParaRPr lang="en-US"/>
              </a:p>
            </p:txBody>
          </p:sp>
          <p:sp>
            <p:nvSpPr>
              <p:cNvPr id="14" name="Freeform 1443">
                <a:extLst>
                  <a:ext uri="{FF2B5EF4-FFF2-40B4-BE49-F238E27FC236}">
                    <a16:creationId xmlns:a16="http://schemas.microsoft.com/office/drawing/2014/main" id="{55CA4D7E-E260-C2A1-7FC0-6939FD15CD1D}"/>
                  </a:ext>
                </a:extLst>
              </p:cNvPr>
              <p:cNvSpPr/>
              <p:nvPr/>
            </p:nvSpPr>
            <p:spPr>
              <a:xfrm>
                <a:off x="-1931205" y="7350953"/>
                <a:ext cx="30454" cy="177994"/>
              </a:xfrm>
              <a:custGeom>
                <a:avLst/>
                <a:gdLst>
                  <a:gd name="connsiteX0" fmla="*/ 0 w 30454"/>
                  <a:gd name="connsiteY0" fmla="*/ 14709 h 177994"/>
                  <a:gd name="connsiteX1" fmla="*/ 0 w 30454"/>
                  <a:gd name="connsiteY1" fmla="*/ 163286 h 177994"/>
                  <a:gd name="connsiteX2" fmla="*/ 30454 w 30454"/>
                  <a:gd name="connsiteY2" fmla="*/ 163286 h 177994"/>
                  <a:gd name="connsiteX3" fmla="*/ 30454 w 30454"/>
                  <a:gd name="connsiteY3" fmla="*/ 14709 h 177994"/>
                  <a:gd name="connsiteX4" fmla="*/ 0 w 30454"/>
                  <a:gd name="connsiteY4" fmla="*/ 14709 h 177994"/>
                  <a:gd name="connsiteX5" fmla="*/ 0 w 30454"/>
                  <a:gd name="connsiteY5" fmla="*/ 14709 h 17799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30454" h="177994">
                    <a:moveTo>
                      <a:pt x="0" y="14709"/>
                    </a:moveTo>
                    <a:lnTo>
                      <a:pt x="0" y="163286"/>
                    </a:lnTo>
                    <a:cubicBezTo>
                      <a:pt x="0" y="182665"/>
                      <a:pt x="30454" y="183127"/>
                      <a:pt x="30454" y="163286"/>
                    </a:cubicBezTo>
                    <a:lnTo>
                      <a:pt x="30454" y="14709"/>
                    </a:lnTo>
                    <a:cubicBezTo>
                      <a:pt x="30454" y="-4672"/>
                      <a:pt x="0" y="-5133"/>
                      <a:pt x="0" y="14709"/>
                    </a:cubicBezTo>
                    <a:lnTo>
                      <a:pt x="0" y="14709"/>
                    </a:lnTo>
                    <a:close/>
                  </a:path>
                </a:pathLst>
              </a:custGeom>
              <a:grpFill/>
              <a:ln w="28575" cap="flat">
                <a:solidFill>
                  <a:srgbClr val="DFDECB"/>
                </a:solidFill>
                <a:prstDash val="solid"/>
                <a:miter/>
              </a:ln>
            </p:spPr>
            <p:txBody>
              <a:bodyPr rtlCol="0" anchor="ctr"/>
              <a:lstStyle/>
              <a:p>
                <a:endParaRPr lang="en-US" dirty="0"/>
              </a:p>
            </p:txBody>
          </p:sp>
        </p:grpSp>
        <p:sp>
          <p:nvSpPr>
            <p:cNvPr id="6" name="Freeform 1435">
              <a:extLst>
                <a:ext uri="{FF2B5EF4-FFF2-40B4-BE49-F238E27FC236}">
                  <a16:creationId xmlns:a16="http://schemas.microsoft.com/office/drawing/2014/main" id="{2ED437AF-8B79-09B9-15F2-0A3607BCDBDB}"/>
                </a:ext>
              </a:extLst>
            </p:cNvPr>
            <p:cNvSpPr/>
            <p:nvPr/>
          </p:nvSpPr>
          <p:spPr>
            <a:xfrm>
              <a:off x="-2269476" y="6659762"/>
              <a:ext cx="701430" cy="430835"/>
            </a:xfrm>
            <a:custGeom>
              <a:avLst/>
              <a:gdLst>
                <a:gd name="connsiteX0" fmla="*/ 21737 w 701430"/>
                <a:gd name="connsiteY0" fmla="*/ 112974 h 430835"/>
                <a:gd name="connsiteX1" fmla="*/ 376108 w 701430"/>
                <a:gd name="connsiteY1" fmla="*/ 45606 h 430835"/>
                <a:gd name="connsiteX2" fmla="*/ 620200 w 701430"/>
                <a:gd name="connsiteY2" fmla="*/ 238480 h 430835"/>
                <a:gd name="connsiteX3" fmla="*/ 670956 w 701430"/>
                <a:gd name="connsiteY3" fmla="*/ 416127 h 430835"/>
                <a:gd name="connsiteX4" fmla="*/ 701410 w 701430"/>
                <a:gd name="connsiteY4" fmla="*/ 416127 h 430835"/>
                <a:gd name="connsiteX5" fmla="*/ 223839 w 701430"/>
                <a:gd name="connsiteY5" fmla="*/ 2233 h 430835"/>
                <a:gd name="connsiteX6" fmla="*/ 6510 w 701430"/>
                <a:gd name="connsiteY6" fmla="*/ 86673 h 430835"/>
                <a:gd name="connsiteX7" fmla="*/ 21737 w 701430"/>
                <a:gd name="connsiteY7" fmla="*/ 112974 h 430835"/>
                <a:gd name="connsiteX8" fmla="*/ 21737 w 701430"/>
                <a:gd name="connsiteY8" fmla="*/ 112974 h 43083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01430" h="430835">
                  <a:moveTo>
                    <a:pt x="21737" y="112974"/>
                  </a:moveTo>
                  <a:cubicBezTo>
                    <a:pt x="123249" y="37762"/>
                    <a:pt x="253832" y="11000"/>
                    <a:pt x="376108" y="45606"/>
                  </a:cubicBezTo>
                  <a:cubicBezTo>
                    <a:pt x="479004" y="74676"/>
                    <a:pt x="568059" y="145273"/>
                    <a:pt x="620200" y="238480"/>
                  </a:cubicBezTo>
                  <a:cubicBezTo>
                    <a:pt x="650654" y="292928"/>
                    <a:pt x="667726" y="353835"/>
                    <a:pt x="670956" y="416127"/>
                  </a:cubicBezTo>
                  <a:cubicBezTo>
                    <a:pt x="671878" y="435507"/>
                    <a:pt x="702333" y="435969"/>
                    <a:pt x="701410" y="416127"/>
                  </a:cubicBezTo>
                  <a:cubicBezTo>
                    <a:pt x="688490" y="171113"/>
                    <a:pt x="470238" y="-23145"/>
                    <a:pt x="223839" y="2233"/>
                  </a:cubicBezTo>
                  <a:cubicBezTo>
                    <a:pt x="144936" y="10077"/>
                    <a:pt x="70186" y="39608"/>
                    <a:pt x="6510" y="86673"/>
                  </a:cubicBezTo>
                  <a:cubicBezTo>
                    <a:pt x="-9178" y="98208"/>
                    <a:pt x="6510" y="124510"/>
                    <a:pt x="21737" y="112974"/>
                  </a:cubicBezTo>
                  <a:lnTo>
                    <a:pt x="21737" y="112974"/>
                  </a:lnTo>
                  <a:close/>
                </a:path>
              </a:pathLst>
            </a:custGeom>
            <a:grpFill/>
            <a:ln w="28575" cap="flat">
              <a:solidFill>
                <a:srgbClr val="DFDECB"/>
              </a:solidFill>
              <a:prstDash val="solid"/>
              <a:miter/>
            </a:ln>
          </p:spPr>
          <p:txBody>
            <a:bodyPr rtlCol="0" anchor="ctr"/>
            <a:lstStyle/>
            <a:p>
              <a:endParaRPr lang="en-US"/>
            </a:p>
          </p:txBody>
        </p:sp>
        <p:sp>
          <p:nvSpPr>
            <p:cNvPr id="7" name="Freeform 1436">
              <a:extLst>
                <a:ext uri="{FF2B5EF4-FFF2-40B4-BE49-F238E27FC236}">
                  <a16:creationId xmlns:a16="http://schemas.microsoft.com/office/drawing/2014/main" id="{A3E23166-00C2-D6C6-F44D-484F51E96D6C}"/>
                </a:ext>
              </a:extLst>
            </p:cNvPr>
            <p:cNvSpPr/>
            <p:nvPr/>
          </p:nvSpPr>
          <p:spPr>
            <a:xfrm>
              <a:off x="-2437568" y="6965523"/>
              <a:ext cx="164521" cy="452380"/>
            </a:xfrm>
            <a:custGeom>
              <a:avLst/>
              <a:gdLst>
                <a:gd name="connsiteX0" fmla="*/ 15873 w 164521"/>
                <a:gd name="connsiteY0" fmla="*/ 11160 h 452380"/>
                <a:gd name="connsiteX1" fmla="*/ 138149 w 164521"/>
                <a:gd name="connsiteY1" fmla="*/ 448126 h 452380"/>
                <a:gd name="connsiteX2" fmla="*/ 159836 w 164521"/>
                <a:gd name="connsiteY2" fmla="*/ 426439 h 452380"/>
                <a:gd name="connsiteX3" fmla="*/ 45403 w 164521"/>
                <a:gd name="connsiteY3" fmla="*/ 19004 h 452380"/>
                <a:gd name="connsiteX4" fmla="*/ 15873 w 164521"/>
                <a:gd name="connsiteY4" fmla="*/ 10699 h 452380"/>
                <a:gd name="connsiteX5" fmla="*/ 15873 w 164521"/>
                <a:gd name="connsiteY5" fmla="*/ 10699 h 45238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64521" h="452380">
                  <a:moveTo>
                    <a:pt x="15873" y="11160"/>
                  </a:moveTo>
                  <a:cubicBezTo>
                    <a:pt x="-27501" y="168505"/>
                    <a:pt x="19563" y="336462"/>
                    <a:pt x="138149" y="448126"/>
                  </a:cubicBezTo>
                  <a:cubicBezTo>
                    <a:pt x="152453" y="461507"/>
                    <a:pt x="174139" y="440282"/>
                    <a:pt x="159836" y="426439"/>
                  </a:cubicBezTo>
                  <a:cubicBezTo>
                    <a:pt x="49095" y="321697"/>
                    <a:pt x="4798" y="166198"/>
                    <a:pt x="45403" y="19004"/>
                  </a:cubicBezTo>
                  <a:cubicBezTo>
                    <a:pt x="50479" y="86"/>
                    <a:pt x="21410" y="-8219"/>
                    <a:pt x="15873" y="10699"/>
                  </a:cubicBezTo>
                  <a:lnTo>
                    <a:pt x="15873" y="10699"/>
                  </a:lnTo>
                  <a:close/>
                </a:path>
              </a:pathLst>
            </a:custGeom>
            <a:grpFill/>
            <a:ln w="28575" cap="flat">
              <a:solidFill>
                <a:srgbClr val="DFDECB"/>
              </a:solidFill>
              <a:prstDash val="solid"/>
              <a:miter/>
            </a:ln>
          </p:spPr>
          <p:txBody>
            <a:bodyPr rtlCol="0" anchor="ctr"/>
            <a:lstStyle/>
            <a:p>
              <a:endParaRPr lang="en-US"/>
            </a:p>
          </p:txBody>
        </p:sp>
        <p:sp>
          <p:nvSpPr>
            <p:cNvPr id="8" name="Freeform 1437">
              <a:extLst>
                <a:ext uri="{FF2B5EF4-FFF2-40B4-BE49-F238E27FC236}">
                  <a16:creationId xmlns:a16="http://schemas.microsoft.com/office/drawing/2014/main" id="{2E824C38-F20D-C4F5-CFE8-3E10F8268DA6}"/>
                </a:ext>
              </a:extLst>
            </p:cNvPr>
            <p:cNvSpPr/>
            <p:nvPr/>
          </p:nvSpPr>
          <p:spPr>
            <a:xfrm>
              <a:off x="-2241424" y="6856005"/>
              <a:ext cx="477566" cy="409599"/>
            </a:xfrm>
            <a:custGeom>
              <a:avLst/>
              <a:gdLst>
                <a:gd name="connsiteX0" fmla="*/ 87353 w 477566"/>
                <a:gd name="connsiteY0" fmla="*/ 383227 h 409599"/>
                <a:gd name="connsiteX1" fmla="*/ 115499 w 477566"/>
                <a:gd name="connsiteY1" fmla="*/ 70383 h 409599"/>
                <a:gd name="connsiteX2" fmla="*/ 407579 w 477566"/>
                <a:gd name="connsiteY2" fmla="*/ 116064 h 409599"/>
                <a:gd name="connsiteX3" fmla="*/ 435264 w 477566"/>
                <a:gd name="connsiteY3" fmla="*/ 310784 h 409599"/>
                <a:gd name="connsiteX4" fmla="*/ 464795 w 477566"/>
                <a:gd name="connsiteY4" fmla="*/ 319089 h 409599"/>
                <a:gd name="connsiteX5" fmla="*/ 299607 w 477566"/>
                <a:gd name="connsiteY5" fmla="*/ 7630 h 409599"/>
                <a:gd name="connsiteX6" fmla="*/ 6143 w 477566"/>
                <a:gd name="connsiteY6" fmla="*/ 184816 h 409599"/>
                <a:gd name="connsiteX7" fmla="*/ 66589 w 477566"/>
                <a:gd name="connsiteY7" fmla="*/ 404914 h 409599"/>
                <a:gd name="connsiteX8" fmla="*/ 88276 w 477566"/>
                <a:gd name="connsiteY8" fmla="*/ 383227 h 409599"/>
                <a:gd name="connsiteX9" fmla="*/ 88276 w 477566"/>
                <a:gd name="connsiteY9" fmla="*/ 383227 h 40959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477566" h="409599">
                  <a:moveTo>
                    <a:pt x="87353" y="383227"/>
                  </a:moveTo>
                  <a:cubicBezTo>
                    <a:pt x="2913" y="292327"/>
                    <a:pt x="13987" y="144211"/>
                    <a:pt x="115499" y="70383"/>
                  </a:cubicBezTo>
                  <a:cubicBezTo>
                    <a:pt x="207323" y="3477"/>
                    <a:pt x="340673" y="23780"/>
                    <a:pt x="407579" y="116064"/>
                  </a:cubicBezTo>
                  <a:cubicBezTo>
                    <a:pt x="448645" y="172819"/>
                    <a:pt x="457413" y="244801"/>
                    <a:pt x="435264" y="310784"/>
                  </a:cubicBezTo>
                  <a:cubicBezTo>
                    <a:pt x="428805" y="329240"/>
                    <a:pt x="458335" y="337546"/>
                    <a:pt x="464795" y="319089"/>
                  </a:cubicBezTo>
                  <a:cubicBezTo>
                    <a:pt x="509091" y="188507"/>
                    <a:pt x="434341" y="42698"/>
                    <a:pt x="299607" y="7630"/>
                  </a:cubicBezTo>
                  <a:cubicBezTo>
                    <a:pt x="171332" y="-26054"/>
                    <a:pt x="35673" y="55157"/>
                    <a:pt x="6143" y="184816"/>
                  </a:cubicBezTo>
                  <a:cubicBezTo>
                    <a:pt x="-12314" y="264180"/>
                    <a:pt x="11679" y="345852"/>
                    <a:pt x="66589" y="404914"/>
                  </a:cubicBezTo>
                  <a:cubicBezTo>
                    <a:pt x="79970" y="419217"/>
                    <a:pt x="101657" y="397531"/>
                    <a:pt x="88276" y="383227"/>
                  </a:cubicBezTo>
                  <a:lnTo>
                    <a:pt x="88276" y="383227"/>
                  </a:lnTo>
                  <a:close/>
                </a:path>
              </a:pathLst>
            </a:custGeom>
            <a:grpFill/>
            <a:ln w="28575" cap="flat">
              <a:solidFill>
                <a:srgbClr val="DFDECB"/>
              </a:solidFill>
              <a:prstDash val="solid"/>
              <a:miter/>
            </a:ln>
          </p:spPr>
          <p:txBody>
            <a:bodyPr rtlCol="0" anchor="ctr"/>
            <a:lstStyle/>
            <a:p>
              <a:endParaRPr lang="en-US"/>
            </a:p>
          </p:txBody>
        </p:sp>
        <p:sp>
          <p:nvSpPr>
            <p:cNvPr id="9" name="Freeform 1438">
              <a:extLst>
                <a:ext uri="{FF2B5EF4-FFF2-40B4-BE49-F238E27FC236}">
                  <a16:creationId xmlns:a16="http://schemas.microsoft.com/office/drawing/2014/main" id="{92A7E623-476F-2315-F824-1CA884BFE052}"/>
                </a:ext>
              </a:extLst>
            </p:cNvPr>
            <p:cNvSpPr/>
            <p:nvPr/>
          </p:nvSpPr>
          <p:spPr>
            <a:xfrm>
              <a:off x="-1693112" y="7060662"/>
              <a:ext cx="207644" cy="207639"/>
            </a:xfrm>
            <a:custGeom>
              <a:avLst/>
              <a:gdLst>
                <a:gd name="connsiteX0" fmla="*/ 177647 w 207644"/>
                <a:gd name="connsiteY0" fmla="*/ 103820 h 207639"/>
                <a:gd name="connsiteX1" fmla="*/ 104282 w 207644"/>
                <a:gd name="connsiteY1" fmla="*/ 177186 h 207639"/>
                <a:gd name="connsiteX2" fmla="*/ 30915 w 207644"/>
                <a:gd name="connsiteY2" fmla="*/ 103820 h 207639"/>
                <a:gd name="connsiteX3" fmla="*/ 101051 w 207644"/>
                <a:gd name="connsiteY3" fmla="*/ 30916 h 207639"/>
                <a:gd name="connsiteX4" fmla="*/ 177185 w 207644"/>
                <a:gd name="connsiteY4" fmla="*/ 103820 h 207639"/>
                <a:gd name="connsiteX5" fmla="*/ 207639 w 207644"/>
                <a:gd name="connsiteY5" fmla="*/ 103820 h 207639"/>
                <a:gd name="connsiteX6" fmla="*/ 103820 w 207644"/>
                <a:gd name="connsiteY6" fmla="*/ 0 h 207639"/>
                <a:gd name="connsiteX7" fmla="*/ 0 w 207644"/>
                <a:gd name="connsiteY7" fmla="*/ 103820 h 207639"/>
                <a:gd name="connsiteX8" fmla="*/ 103820 w 207644"/>
                <a:gd name="connsiteY8" fmla="*/ 207639 h 207639"/>
                <a:gd name="connsiteX9" fmla="*/ 207639 w 207644"/>
                <a:gd name="connsiteY9" fmla="*/ 103820 h 207639"/>
                <a:gd name="connsiteX10" fmla="*/ 177185 w 207644"/>
                <a:gd name="connsiteY10" fmla="*/ 103820 h 2076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207644" h="207639">
                  <a:moveTo>
                    <a:pt x="177647" y="103820"/>
                  </a:moveTo>
                  <a:cubicBezTo>
                    <a:pt x="176263" y="143502"/>
                    <a:pt x="145348" y="177186"/>
                    <a:pt x="104282" y="177186"/>
                  </a:cubicBezTo>
                  <a:cubicBezTo>
                    <a:pt x="63214" y="177186"/>
                    <a:pt x="30915" y="143964"/>
                    <a:pt x="30915" y="103820"/>
                  </a:cubicBezTo>
                  <a:cubicBezTo>
                    <a:pt x="30915" y="63676"/>
                    <a:pt x="62292" y="32299"/>
                    <a:pt x="101051" y="30916"/>
                  </a:cubicBezTo>
                  <a:cubicBezTo>
                    <a:pt x="143040" y="29070"/>
                    <a:pt x="175802" y="62754"/>
                    <a:pt x="177185" y="103820"/>
                  </a:cubicBezTo>
                  <a:cubicBezTo>
                    <a:pt x="177647" y="123200"/>
                    <a:pt x="208101" y="123661"/>
                    <a:pt x="207639" y="103820"/>
                  </a:cubicBezTo>
                  <a:cubicBezTo>
                    <a:pt x="205794" y="47527"/>
                    <a:pt x="161959" y="0"/>
                    <a:pt x="103820" y="0"/>
                  </a:cubicBezTo>
                  <a:cubicBezTo>
                    <a:pt x="45680" y="0"/>
                    <a:pt x="0" y="47065"/>
                    <a:pt x="0" y="103820"/>
                  </a:cubicBezTo>
                  <a:cubicBezTo>
                    <a:pt x="0" y="160575"/>
                    <a:pt x="47065" y="207639"/>
                    <a:pt x="103820" y="207639"/>
                  </a:cubicBezTo>
                  <a:cubicBezTo>
                    <a:pt x="161959" y="207639"/>
                    <a:pt x="205332" y="160575"/>
                    <a:pt x="207639" y="103820"/>
                  </a:cubicBezTo>
                  <a:cubicBezTo>
                    <a:pt x="208101" y="84440"/>
                    <a:pt x="177647" y="84440"/>
                    <a:pt x="177185" y="103820"/>
                  </a:cubicBezTo>
                  <a:close/>
                </a:path>
              </a:pathLst>
            </a:custGeom>
            <a:grpFill/>
            <a:ln w="28575" cap="flat">
              <a:solidFill>
                <a:srgbClr val="DFDECB"/>
              </a:solidFill>
              <a:prstDash val="solid"/>
              <a:miter/>
            </a:ln>
          </p:spPr>
          <p:txBody>
            <a:bodyPr rtlCol="0" anchor="ctr"/>
            <a:lstStyle/>
            <a:p>
              <a:endParaRPr lang="en-US"/>
            </a:p>
          </p:txBody>
        </p:sp>
        <p:sp>
          <p:nvSpPr>
            <p:cNvPr id="10" name="Freeform 1439">
              <a:extLst>
                <a:ext uri="{FF2B5EF4-FFF2-40B4-BE49-F238E27FC236}">
                  <a16:creationId xmlns:a16="http://schemas.microsoft.com/office/drawing/2014/main" id="{725592A2-68BA-C9F6-1335-11C6872ADC5E}"/>
                </a:ext>
              </a:extLst>
            </p:cNvPr>
            <p:cNvSpPr/>
            <p:nvPr/>
          </p:nvSpPr>
          <p:spPr>
            <a:xfrm>
              <a:off x="-2478450" y="6794883"/>
              <a:ext cx="207644" cy="207639"/>
            </a:xfrm>
            <a:custGeom>
              <a:avLst/>
              <a:gdLst>
                <a:gd name="connsiteX0" fmla="*/ 177647 w 207644"/>
                <a:gd name="connsiteY0" fmla="*/ 103820 h 207639"/>
                <a:gd name="connsiteX1" fmla="*/ 104280 w 207644"/>
                <a:gd name="connsiteY1" fmla="*/ 177186 h 207639"/>
                <a:gd name="connsiteX2" fmla="*/ 30915 w 207644"/>
                <a:gd name="connsiteY2" fmla="*/ 103820 h 207639"/>
                <a:gd name="connsiteX3" fmla="*/ 101051 w 207644"/>
                <a:gd name="connsiteY3" fmla="*/ 30916 h 207639"/>
                <a:gd name="connsiteX4" fmla="*/ 177185 w 207644"/>
                <a:gd name="connsiteY4" fmla="*/ 103820 h 207639"/>
                <a:gd name="connsiteX5" fmla="*/ 207639 w 207644"/>
                <a:gd name="connsiteY5" fmla="*/ 103820 h 207639"/>
                <a:gd name="connsiteX6" fmla="*/ 103820 w 207644"/>
                <a:gd name="connsiteY6" fmla="*/ 0 h 207639"/>
                <a:gd name="connsiteX7" fmla="*/ 0 w 207644"/>
                <a:gd name="connsiteY7" fmla="*/ 103820 h 207639"/>
                <a:gd name="connsiteX8" fmla="*/ 103820 w 207644"/>
                <a:gd name="connsiteY8" fmla="*/ 207639 h 207639"/>
                <a:gd name="connsiteX9" fmla="*/ 207639 w 207644"/>
                <a:gd name="connsiteY9" fmla="*/ 103820 h 207639"/>
                <a:gd name="connsiteX10" fmla="*/ 177185 w 207644"/>
                <a:gd name="connsiteY10" fmla="*/ 103820 h 2076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207644" h="207639">
                  <a:moveTo>
                    <a:pt x="177647" y="103820"/>
                  </a:moveTo>
                  <a:cubicBezTo>
                    <a:pt x="176263" y="143502"/>
                    <a:pt x="145348" y="177186"/>
                    <a:pt x="104280" y="177186"/>
                  </a:cubicBezTo>
                  <a:cubicBezTo>
                    <a:pt x="63214" y="177186"/>
                    <a:pt x="30915" y="143964"/>
                    <a:pt x="30915" y="103820"/>
                  </a:cubicBezTo>
                  <a:cubicBezTo>
                    <a:pt x="30915" y="63676"/>
                    <a:pt x="62292" y="32299"/>
                    <a:pt x="101051" y="30916"/>
                  </a:cubicBezTo>
                  <a:cubicBezTo>
                    <a:pt x="143040" y="29070"/>
                    <a:pt x="175801" y="62753"/>
                    <a:pt x="177185" y="103820"/>
                  </a:cubicBezTo>
                  <a:cubicBezTo>
                    <a:pt x="177647" y="123200"/>
                    <a:pt x="208100" y="123661"/>
                    <a:pt x="207639" y="103820"/>
                  </a:cubicBezTo>
                  <a:cubicBezTo>
                    <a:pt x="205793" y="47527"/>
                    <a:pt x="161958" y="0"/>
                    <a:pt x="103820" y="0"/>
                  </a:cubicBezTo>
                  <a:cubicBezTo>
                    <a:pt x="45680" y="0"/>
                    <a:pt x="0" y="47065"/>
                    <a:pt x="0" y="103820"/>
                  </a:cubicBezTo>
                  <a:cubicBezTo>
                    <a:pt x="0" y="160575"/>
                    <a:pt x="47065" y="207639"/>
                    <a:pt x="103820" y="207639"/>
                  </a:cubicBezTo>
                  <a:cubicBezTo>
                    <a:pt x="161958" y="207639"/>
                    <a:pt x="205332" y="160575"/>
                    <a:pt x="207639" y="103820"/>
                  </a:cubicBezTo>
                  <a:cubicBezTo>
                    <a:pt x="208100" y="84440"/>
                    <a:pt x="177647" y="84440"/>
                    <a:pt x="177185" y="103820"/>
                  </a:cubicBezTo>
                  <a:close/>
                </a:path>
              </a:pathLst>
            </a:custGeom>
            <a:grpFill/>
            <a:ln w="28575" cap="flat">
              <a:solidFill>
                <a:srgbClr val="DFDECB"/>
              </a:solidFill>
              <a:prstDash val="solid"/>
              <a:miter/>
            </a:ln>
          </p:spPr>
          <p:txBody>
            <a:bodyPr rtlCol="0" anchor="ctr"/>
            <a:lstStyle/>
            <a:p>
              <a:endParaRPr lang="en-US"/>
            </a:p>
          </p:txBody>
        </p:sp>
      </p:grpSp>
    </p:spTree>
    <p:extLst>
      <p:ext uri="{BB962C8B-B14F-4D97-AF65-F5344CB8AC3E}">
        <p14:creationId xmlns:p14="http://schemas.microsoft.com/office/powerpoint/2010/main" val="1016479914"/>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48FEBBB-0ADC-227E-6626-8702BEF1D9C6}"/>
            </a:ext>
          </a:extLst>
        </p:cNvPr>
        <p:cNvGrpSpPr/>
        <p:nvPr/>
      </p:nvGrpSpPr>
      <p:grpSpPr>
        <a:xfrm>
          <a:off x="0" y="0"/>
          <a:ext cx="0" cy="0"/>
          <a:chOff x="0" y="0"/>
          <a:chExt cx="0" cy="0"/>
        </a:xfrm>
      </p:grpSpPr>
      <p:sp>
        <p:nvSpPr>
          <p:cNvPr id="12" name="Text Placeholder 11">
            <a:extLst>
              <a:ext uri="{FF2B5EF4-FFF2-40B4-BE49-F238E27FC236}">
                <a16:creationId xmlns:a16="http://schemas.microsoft.com/office/drawing/2014/main" id="{B02D124A-2B2D-9434-7456-2E4DADAD8E17}"/>
              </a:ext>
            </a:extLst>
          </p:cNvPr>
          <p:cNvSpPr>
            <a:spLocks noGrp="1"/>
          </p:cNvSpPr>
          <p:nvPr>
            <p:ph type="body" sz="quarter" idx="48"/>
          </p:nvPr>
        </p:nvSpPr>
        <p:spPr>
          <a:xfrm>
            <a:off x="235549" y="6396038"/>
            <a:ext cx="7010420" cy="1459976"/>
          </a:xfrm>
        </p:spPr>
        <p:txBody>
          <a:bodyPr numCol="1"/>
          <a:lstStyle/>
          <a:p>
            <a:pPr algn="l"/>
            <a:r>
              <a:rPr lang="en-US" sz="1600" dirty="0"/>
              <a:t>The Sherlock Holmes Museum at 221B Baker Street promotes its experience through the perspective of the famous fictional detective.</a:t>
            </a:r>
          </a:p>
          <a:p>
            <a:pPr algn="l"/>
            <a:endParaRPr lang="en-US" sz="1600" dirty="0"/>
          </a:p>
          <a:p>
            <a:pPr algn="l"/>
            <a:r>
              <a:rPr lang="en-US" sz="1600" dirty="0"/>
              <a:t>Visitors are not simply entering a museum; they are stepping into </a:t>
            </a:r>
            <a:r>
              <a:rPr lang="en-US" sz="1600" b="1" dirty="0"/>
              <a:t>Holmes’ world</a:t>
            </a:r>
            <a:r>
              <a:rPr lang="en-US" sz="1600" dirty="0"/>
              <a:t>.</a:t>
            </a:r>
          </a:p>
          <a:p>
            <a:pPr algn="l"/>
            <a:endParaRPr lang="en-US" sz="1600" dirty="0"/>
          </a:p>
          <a:p>
            <a:pPr algn="l"/>
            <a:r>
              <a:rPr lang="en-US" sz="1600" dirty="0"/>
              <a:t>The museum recreates the rooms described in the novels and introduces visitors to the story through characters such as Holmes and Dr Watson.</a:t>
            </a:r>
          </a:p>
          <a:p>
            <a:pPr algn="l"/>
            <a:endParaRPr lang="en-US" sz="1600" dirty="0"/>
          </a:p>
          <a:p>
            <a:pPr algn="l"/>
            <a:r>
              <a:rPr lang="en-US" sz="1600" dirty="0"/>
              <a:t>This character-based storytelling helps visitors feel as if they have entered the narrative.</a:t>
            </a:r>
          </a:p>
          <a:p>
            <a:pPr algn="l"/>
            <a:endParaRPr lang="en-US" sz="1600" dirty="0"/>
          </a:p>
          <a:p>
            <a:pPr algn="l"/>
            <a:r>
              <a:rPr lang="en-US" sz="1600" dirty="0">
                <a:hlinkClick r:id="rId2"/>
              </a:rPr>
              <a:t>https://www.sherlock-holmes.co.uk/</a:t>
            </a:r>
            <a:endParaRPr lang="en-US" sz="1600" dirty="0"/>
          </a:p>
          <a:p>
            <a:pPr algn="l">
              <a:lnSpc>
                <a:spcPct val="100000"/>
              </a:lnSpc>
            </a:pPr>
            <a:endParaRPr lang="en-US" sz="1600" dirty="0">
              <a:solidFill>
                <a:schemeClr val="tx1">
                  <a:lumMod val="85000"/>
                  <a:lumOff val="15000"/>
                </a:schemeClr>
              </a:solidFill>
            </a:endParaRPr>
          </a:p>
        </p:txBody>
      </p:sp>
      <p:sp>
        <p:nvSpPr>
          <p:cNvPr id="31" name="Slide Number Placeholder 2">
            <a:extLst>
              <a:ext uri="{FF2B5EF4-FFF2-40B4-BE49-F238E27FC236}">
                <a16:creationId xmlns:a16="http://schemas.microsoft.com/office/drawing/2014/main" id="{60E107C7-5BBE-C5CB-2A1A-059BE43862F1}"/>
              </a:ext>
            </a:extLst>
          </p:cNvPr>
          <p:cNvSpPr>
            <a:spLocks noGrp="1"/>
          </p:cNvSpPr>
          <p:nvPr>
            <p:ph type="sldNum" sz="quarter" idx="4"/>
          </p:nvPr>
        </p:nvSpPr>
        <p:spPr/>
        <p:txBody>
          <a:bodyPr/>
          <a:lstStyle/>
          <a:p>
            <a:fld id="{48F63A3B-78C7-47BE-AE5E-E10140E04643}" type="slidenum">
              <a:rPr lang="en-US" smtClean="0"/>
              <a:pPr/>
              <a:t>19</a:t>
            </a:fld>
            <a:endParaRPr lang="en-US" dirty="0"/>
          </a:p>
        </p:txBody>
      </p:sp>
      <p:pic>
        <p:nvPicPr>
          <p:cNvPr id="6" name="Picture Placeholder 5">
            <a:extLst>
              <a:ext uri="{FF2B5EF4-FFF2-40B4-BE49-F238E27FC236}">
                <a16:creationId xmlns:a16="http://schemas.microsoft.com/office/drawing/2014/main" id="{27C9B54A-2513-1B70-7BD6-B84E071D102B}"/>
              </a:ext>
            </a:extLst>
          </p:cNvPr>
          <p:cNvPicPr>
            <a:picLocks noGrp="1" noChangeAspect="1"/>
          </p:cNvPicPr>
          <p:nvPr>
            <p:ph type="pic" sz="quarter" idx="12"/>
          </p:nvPr>
        </p:nvPicPr>
        <p:blipFill>
          <a:blip r:embed="rId3"/>
          <a:srcRect t="2977" b="2977"/>
          <a:stretch>
            <a:fillRect/>
          </a:stretch>
        </p:blipFill>
        <p:spPr>
          <a:xfrm>
            <a:off x="0" y="989013"/>
            <a:ext cx="7559675" cy="3306762"/>
          </a:xfrm>
          <a:prstGeom prst="rect">
            <a:avLst/>
          </a:prstGeom>
        </p:spPr>
      </p:pic>
      <p:sp>
        <p:nvSpPr>
          <p:cNvPr id="24" name="Text Placeholder 10">
            <a:extLst>
              <a:ext uri="{FF2B5EF4-FFF2-40B4-BE49-F238E27FC236}">
                <a16:creationId xmlns:a16="http://schemas.microsoft.com/office/drawing/2014/main" id="{6A060822-E57E-F11C-89FA-08E0CF1925B8}"/>
              </a:ext>
            </a:extLst>
          </p:cNvPr>
          <p:cNvSpPr>
            <a:spLocks noGrp="1"/>
          </p:cNvSpPr>
          <p:nvPr>
            <p:ph type="body" sz="quarter" idx="47"/>
          </p:nvPr>
        </p:nvSpPr>
        <p:spPr>
          <a:xfrm>
            <a:off x="2136258" y="3949331"/>
            <a:ext cx="3287155" cy="795499"/>
          </a:xfrm>
          <a:solidFill>
            <a:srgbClr val="C77362"/>
          </a:solidFill>
        </p:spPr>
        <p:txBody>
          <a:bodyPr/>
          <a:lstStyle/>
          <a:p>
            <a:pPr marL="188913" indent="0" algn="l"/>
            <a:r>
              <a:rPr lang="en-US" sz="4400" dirty="0">
                <a:solidFill>
                  <a:schemeClr val="bg1"/>
                </a:solidFill>
              </a:rPr>
              <a:t>CASE STUDY</a:t>
            </a:r>
          </a:p>
        </p:txBody>
      </p:sp>
      <p:sp>
        <p:nvSpPr>
          <p:cNvPr id="2" name="TextBox 1">
            <a:extLst>
              <a:ext uri="{FF2B5EF4-FFF2-40B4-BE49-F238E27FC236}">
                <a16:creationId xmlns:a16="http://schemas.microsoft.com/office/drawing/2014/main" id="{72AC8E61-C44F-DA3A-905A-889D30724492}"/>
              </a:ext>
            </a:extLst>
          </p:cNvPr>
          <p:cNvSpPr txBox="1"/>
          <p:nvPr/>
        </p:nvSpPr>
        <p:spPr>
          <a:xfrm>
            <a:off x="274625" y="4956711"/>
            <a:ext cx="7010420" cy="1569660"/>
          </a:xfrm>
          <a:prstGeom prst="rect">
            <a:avLst/>
          </a:prstGeom>
          <a:noFill/>
        </p:spPr>
        <p:txBody>
          <a:bodyPr wrap="square">
            <a:spAutoFit/>
          </a:bodyPr>
          <a:lstStyle/>
          <a:p>
            <a:pPr algn="ctr"/>
            <a:r>
              <a:rPr lang="en-US" sz="2400" b="1" dirty="0">
                <a:solidFill>
                  <a:srgbClr val="C77362"/>
                </a:solidFill>
              </a:rPr>
              <a:t>Using Characters and Perspectives to Promote Experiences</a:t>
            </a:r>
          </a:p>
          <a:p>
            <a:pPr algn="ctr"/>
            <a:r>
              <a:rPr lang="en-US" sz="2400" b="1" i="1" dirty="0">
                <a:solidFill>
                  <a:schemeClr val="tx1">
                    <a:lumMod val="85000"/>
                    <a:lumOff val="15000"/>
                  </a:schemeClr>
                </a:solidFill>
              </a:rPr>
              <a:t>with </a:t>
            </a:r>
            <a:r>
              <a:rPr lang="en-IE" sz="2400" b="1" i="1" dirty="0">
                <a:solidFill>
                  <a:schemeClr val="tx1">
                    <a:lumMod val="85000"/>
                    <a:lumOff val="15000"/>
                  </a:schemeClr>
                </a:solidFill>
              </a:rPr>
              <a:t>Sherlock Holmes Museum (London)</a:t>
            </a:r>
          </a:p>
          <a:p>
            <a:pPr algn="ctr"/>
            <a:endParaRPr lang="en-IE" sz="2400" b="1" dirty="0">
              <a:solidFill>
                <a:srgbClr val="C77362"/>
              </a:solidFill>
            </a:endParaRPr>
          </a:p>
        </p:txBody>
      </p:sp>
    </p:spTree>
    <p:extLst>
      <p:ext uri="{BB962C8B-B14F-4D97-AF65-F5344CB8AC3E}">
        <p14:creationId xmlns:p14="http://schemas.microsoft.com/office/powerpoint/2010/main" val="364936921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C27CAB4-B556-2DA7-F44A-24480FD7C771}"/>
            </a:ext>
          </a:extLst>
        </p:cNvPr>
        <p:cNvGrpSpPr/>
        <p:nvPr/>
      </p:nvGrpSpPr>
      <p:grpSpPr>
        <a:xfrm>
          <a:off x="0" y="0"/>
          <a:ext cx="0" cy="0"/>
          <a:chOff x="0" y="0"/>
          <a:chExt cx="0" cy="0"/>
        </a:xfrm>
      </p:grpSpPr>
      <p:sp>
        <p:nvSpPr>
          <p:cNvPr id="2" name="Rectangle 1">
            <a:extLst>
              <a:ext uri="{FF2B5EF4-FFF2-40B4-BE49-F238E27FC236}">
                <a16:creationId xmlns:a16="http://schemas.microsoft.com/office/drawing/2014/main" id="{FAA13F59-0826-2902-158D-52B967060313}"/>
              </a:ext>
            </a:extLst>
          </p:cNvPr>
          <p:cNvSpPr/>
          <p:nvPr/>
        </p:nvSpPr>
        <p:spPr>
          <a:xfrm>
            <a:off x="356853" y="268958"/>
            <a:ext cx="6845968" cy="2141835"/>
          </a:xfrm>
          <a:prstGeom prst="rect">
            <a:avLst/>
          </a:prstGeom>
          <a:solidFill>
            <a:srgbClr val="469395"/>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E" dirty="0">
              <a:solidFill>
                <a:schemeClr val="tx1">
                  <a:lumMod val="75000"/>
                  <a:lumOff val="25000"/>
                </a:schemeClr>
              </a:solidFill>
            </a:endParaRPr>
          </a:p>
        </p:txBody>
      </p:sp>
      <p:sp>
        <p:nvSpPr>
          <p:cNvPr id="3" name="TextBox 2">
            <a:extLst>
              <a:ext uri="{FF2B5EF4-FFF2-40B4-BE49-F238E27FC236}">
                <a16:creationId xmlns:a16="http://schemas.microsoft.com/office/drawing/2014/main" id="{273F538A-DE80-67C4-7DAB-14FFC6A7BF92}"/>
              </a:ext>
            </a:extLst>
          </p:cNvPr>
          <p:cNvSpPr txBox="1"/>
          <p:nvPr/>
        </p:nvSpPr>
        <p:spPr>
          <a:xfrm>
            <a:off x="1949056" y="547451"/>
            <a:ext cx="4589244" cy="1631216"/>
          </a:xfrm>
          <a:prstGeom prst="rect">
            <a:avLst/>
          </a:prstGeom>
          <a:noFill/>
        </p:spPr>
        <p:txBody>
          <a:bodyPr wrap="square" rtlCol="0">
            <a:spAutoFit/>
          </a:bodyPr>
          <a:lstStyle/>
          <a:p>
            <a:r>
              <a:rPr lang="en-US" sz="3600" b="1" dirty="0">
                <a:solidFill>
                  <a:schemeClr val="bg1"/>
                </a:solidFill>
              </a:rPr>
              <a:t>Workshop Topic</a:t>
            </a:r>
          </a:p>
          <a:p>
            <a:r>
              <a:rPr lang="en-US" sz="3200" dirty="0">
                <a:solidFill>
                  <a:schemeClr val="bg1"/>
                </a:solidFill>
                <a:latin typeface="Calibri" panose="020F0502020204030204" pitchFamily="34" charset="0"/>
                <a:ea typeface="Open Sans" panose="020B0606030504020204" pitchFamily="34" charset="0"/>
                <a:cs typeface="Calibri" panose="020F0502020204030204" pitchFamily="34" charset="0"/>
              </a:rPr>
              <a:t>Creating Shareable Story Moments</a:t>
            </a:r>
          </a:p>
        </p:txBody>
      </p:sp>
      <p:sp>
        <p:nvSpPr>
          <p:cNvPr id="10" name="Rectangle 9">
            <a:extLst>
              <a:ext uri="{FF2B5EF4-FFF2-40B4-BE49-F238E27FC236}">
                <a16:creationId xmlns:a16="http://schemas.microsoft.com/office/drawing/2014/main" id="{A73FF5D7-79E4-25D0-905F-8FB10BF715AC}"/>
              </a:ext>
            </a:extLst>
          </p:cNvPr>
          <p:cNvSpPr/>
          <p:nvPr/>
        </p:nvSpPr>
        <p:spPr>
          <a:xfrm>
            <a:off x="356853" y="2448134"/>
            <a:ext cx="6845968" cy="7974721"/>
          </a:xfrm>
          <a:prstGeom prst="rect">
            <a:avLst/>
          </a:prstGeom>
          <a:solidFill>
            <a:srgbClr val="E7E6D9"/>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E">
              <a:solidFill>
                <a:schemeClr val="tx1">
                  <a:lumMod val="75000"/>
                  <a:lumOff val="25000"/>
                </a:schemeClr>
              </a:solidFill>
            </a:endParaRPr>
          </a:p>
        </p:txBody>
      </p:sp>
      <p:sp>
        <p:nvSpPr>
          <p:cNvPr id="11" name="TextBox 10">
            <a:extLst>
              <a:ext uri="{FF2B5EF4-FFF2-40B4-BE49-F238E27FC236}">
                <a16:creationId xmlns:a16="http://schemas.microsoft.com/office/drawing/2014/main" id="{54AD24CD-107B-0EE9-411D-5BCED0275F3B}"/>
              </a:ext>
            </a:extLst>
          </p:cNvPr>
          <p:cNvSpPr txBox="1"/>
          <p:nvPr/>
        </p:nvSpPr>
        <p:spPr>
          <a:xfrm>
            <a:off x="691690" y="2545784"/>
            <a:ext cx="6176294" cy="8309967"/>
          </a:xfrm>
          <a:prstGeom prst="rect">
            <a:avLst/>
          </a:prstGeom>
          <a:noFill/>
        </p:spPr>
        <p:txBody>
          <a:bodyPr wrap="square" rtlCol="0">
            <a:spAutoFit/>
          </a:bodyPr>
          <a:lstStyle/>
          <a:p>
            <a:r>
              <a:rPr lang="en-US" b="1" dirty="0">
                <a:solidFill>
                  <a:srgbClr val="469395"/>
                </a:solidFill>
              </a:rPr>
              <a:t>Why This Matters</a:t>
            </a:r>
          </a:p>
          <a:p>
            <a:r>
              <a:rPr lang="en-US" sz="1400" dirty="0">
                <a:solidFill>
                  <a:schemeClr val="tx1">
                    <a:lumMod val="85000"/>
                    <a:lumOff val="15000"/>
                  </a:schemeClr>
                </a:solidFill>
              </a:rPr>
              <a:t>In the digital age, visitors often become promoters of tourism experiences through social media. If an experience includes visually striking or emotionally powerful moments, visitors are more likely to share photos, videos, or personal reflections online. These shared moments can significantly increase visibility and attract new audiences.</a:t>
            </a:r>
          </a:p>
          <a:p>
            <a:endParaRPr lang="en-US" sz="1400" dirty="0">
              <a:solidFill>
                <a:schemeClr val="tx1">
                  <a:lumMod val="85000"/>
                  <a:lumOff val="15000"/>
                </a:schemeClr>
              </a:solidFill>
            </a:endParaRPr>
          </a:p>
          <a:p>
            <a:r>
              <a:rPr lang="en-US" sz="1400" dirty="0">
                <a:solidFill>
                  <a:schemeClr val="tx1">
                    <a:lumMod val="85000"/>
                    <a:lumOff val="15000"/>
                  </a:schemeClr>
                </a:solidFill>
              </a:rPr>
              <a:t>Designing experiences with shareable story moments in mind can turn visitors into ambassadors for the experience.</a:t>
            </a:r>
          </a:p>
          <a:p>
            <a:br>
              <a:rPr lang="en-US" sz="1400" dirty="0">
                <a:solidFill>
                  <a:schemeClr val="tx1">
                    <a:lumMod val="85000"/>
                    <a:lumOff val="15000"/>
                  </a:schemeClr>
                </a:solidFill>
              </a:rPr>
            </a:br>
            <a:r>
              <a:rPr lang="en-US" b="1" dirty="0">
                <a:solidFill>
                  <a:srgbClr val="469395"/>
                </a:solidFill>
              </a:rPr>
              <a:t>Definitions</a:t>
            </a:r>
          </a:p>
          <a:p>
            <a:pPr marL="285750" indent="-285750">
              <a:buFont typeface="Wingdings" panose="05000000000000000000" pitchFamily="2" charset="2"/>
              <a:buChar char="v"/>
            </a:pPr>
            <a:r>
              <a:rPr lang="en-US" sz="1400" b="1" dirty="0">
                <a:solidFill>
                  <a:schemeClr val="tx1">
                    <a:lumMod val="85000"/>
                    <a:lumOff val="15000"/>
                  </a:schemeClr>
                </a:solidFill>
              </a:rPr>
              <a:t>Shareable Moment: </a:t>
            </a:r>
            <a:r>
              <a:rPr lang="en-US" sz="1400" dirty="0">
                <a:solidFill>
                  <a:schemeClr val="tx1">
                    <a:lumMod val="85000"/>
                    <a:lumOff val="15000"/>
                  </a:schemeClr>
                </a:solidFill>
              </a:rPr>
              <a:t>A visually or emotionally memorable part of an experience that visitors are likely to photograph or share online.</a:t>
            </a:r>
          </a:p>
          <a:p>
            <a:pPr marL="285750" indent="-285750">
              <a:buFont typeface="Wingdings" panose="05000000000000000000" pitchFamily="2" charset="2"/>
              <a:buChar char="v"/>
            </a:pPr>
            <a:endParaRPr lang="en-US" sz="1400" dirty="0">
              <a:solidFill>
                <a:schemeClr val="tx1">
                  <a:lumMod val="85000"/>
                  <a:lumOff val="15000"/>
                </a:schemeClr>
              </a:solidFill>
            </a:endParaRPr>
          </a:p>
          <a:p>
            <a:pPr marL="285750" indent="-285750">
              <a:buFont typeface="Wingdings" panose="05000000000000000000" pitchFamily="2" charset="2"/>
              <a:buChar char="v"/>
            </a:pPr>
            <a:r>
              <a:rPr lang="en-US" sz="1400" b="1" dirty="0">
                <a:solidFill>
                  <a:schemeClr val="tx1">
                    <a:lumMod val="85000"/>
                    <a:lumOff val="15000"/>
                  </a:schemeClr>
                </a:solidFill>
              </a:rPr>
              <a:t>User-Generated Content: </a:t>
            </a:r>
            <a:r>
              <a:rPr lang="en-US" sz="1400" dirty="0">
                <a:solidFill>
                  <a:schemeClr val="tx1">
                    <a:lumMod val="85000"/>
                    <a:lumOff val="15000"/>
                  </a:schemeClr>
                </a:solidFill>
              </a:rPr>
              <a:t>Content created by visitors themselves, such as photos, videos, or reviews.</a:t>
            </a:r>
          </a:p>
          <a:p>
            <a:endParaRPr lang="en-US" sz="1400" dirty="0">
              <a:solidFill>
                <a:schemeClr val="tx1">
                  <a:lumMod val="85000"/>
                  <a:lumOff val="15000"/>
                </a:schemeClr>
              </a:solidFill>
            </a:endParaRPr>
          </a:p>
          <a:p>
            <a:pPr marL="285750" indent="-285750">
              <a:buFont typeface="Wingdings" panose="05000000000000000000" pitchFamily="2" charset="2"/>
              <a:buChar char="v"/>
            </a:pPr>
            <a:r>
              <a:rPr lang="en-US" sz="1400" b="1" dirty="0">
                <a:solidFill>
                  <a:schemeClr val="tx1">
                    <a:lumMod val="85000"/>
                    <a:lumOff val="15000"/>
                  </a:schemeClr>
                </a:solidFill>
              </a:rPr>
              <a:t>Social Amplification: </a:t>
            </a:r>
            <a:r>
              <a:rPr lang="en-US" sz="1400" dirty="0">
                <a:solidFill>
                  <a:schemeClr val="tx1">
                    <a:lumMod val="85000"/>
                    <a:lumOff val="15000"/>
                  </a:schemeClr>
                </a:solidFill>
              </a:rPr>
              <a:t>The process where shared content spreads to wider audiences through social media networks.</a:t>
            </a:r>
          </a:p>
          <a:p>
            <a:br>
              <a:rPr lang="en-US" sz="1400" dirty="0">
                <a:solidFill>
                  <a:schemeClr val="tx1">
                    <a:lumMod val="85000"/>
                    <a:lumOff val="15000"/>
                  </a:schemeClr>
                </a:solidFill>
              </a:rPr>
            </a:br>
            <a:r>
              <a:rPr lang="en-US" b="1" dirty="0">
                <a:solidFill>
                  <a:srgbClr val="469395"/>
                </a:solidFill>
              </a:rPr>
              <a:t>Examples of shareable moments include: </a:t>
            </a:r>
          </a:p>
          <a:p>
            <a:pPr marL="285750" indent="-285750">
              <a:buFont typeface="Arial" panose="020B0604020202020204" pitchFamily="34" charset="0"/>
              <a:buChar char="•"/>
            </a:pPr>
            <a:r>
              <a:rPr lang="en-US" sz="1400" dirty="0">
                <a:solidFill>
                  <a:schemeClr val="tx1">
                    <a:lumMod val="85000"/>
                    <a:lumOff val="15000"/>
                  </a:schemeClr>
                </a:solidFill>
              </a:rPr>
              <a:t>standing in a famous film location</a:t>
            </a:r>
          </a:p>
          <a:p>
            <a:pPr marL="285750" indent="-285750">
              <a:buFont typeface="Arial" panose="020B0604020202020204" pitchFamily="34" charset="0"/>
              <a:buChar char="•"/>
            </a:pPr>
            <a:r>
              <a:rPr lang="en-US" sz="1400" dirty="0">
                <a:solidFill>
                  <a:schemeClr val="tx1">
                    <a:lumMod val="85000"/>
                    <a:lumOff val="15000"/>
                  </a:schemeClr>
                </a:solidFill>
              </a:rPr>
              <a:t>recreating a scene from a movie</a:t>
            </a:r>
          </a:p>
          <a:p>
            <a:pPr marL="285750" indent="-285750">
              <a:buFont typeface="Arial" panose="020B0604020202020204" pitchFamily="34" charset="0"/>
              <a:buChar char="•"/>
            </a:pPr>
            <a:r>
              <a:rPr lang="en-US" sz="1400" dirty="0">
                <a:solidFill>
                  <a:schemeClr val="tx1">
                    <a:lumMod val="85000"/>
                    <a:lumOff val="15000"/>
                  </a:schemeClr>
                </a:solidFill>
              </a:rPr>
              <a:t>posing with props related to a literary character</a:t>
            </a:r>
          </a:p>
          <a:p>
            <a:pPr marL="285750" indent="-285750">
              <a:buFont typeface="Arial" panose="020B0604020202020204" pitchFamily="34" charset="0"/>
              <a:buChar char="•"/>
            </a:pPr>
            <a:r>
              <a:rPr lang="en-US" sz="1400" dirty="0">
                <a:solidFill>
                  <a:schemeClr val="tx1">
                    <a:lumMod val="85000"/>
                    <a:lumOff val="15000"/>
                  </a:schemeClr>
                </a:solidFill>
              </a:rPr>
              <a:t>interacting with immersive digital elements.</a:t>
            </a:r>
          </a:p>
          <a:p>
            <a:br>
              <a:rPr lang="en-US" sz="1400" dirty="0">
                <a:solidFill>
                  <a:schemeClr val="tx1">
                    <a:lumMod val="85000"/>
                    <a:lumOff val="15000"/>
                  </a:schemeClr>
                </a:solidFill>
              </a:rPr>
            </a:br>
            <a:r>
              <a:rPr lang="en-US" b="1" dirty="0">
                <a:solidFill>
                  <a:srgbClr val="469395"/>
                </a:solidFill>
              </a:rPr>
              <a:t>Discussion Questions</a:t>
            </a:r>
          </a:p>
          <a:p>
            <a:endParaRPr lang="en-US" b="1" dirty="0">
              <a:solidFill>
                <a:srgbClr val="469395"/>
              </a:solidFill>
            </a:endParaRPr>
          </a:p>
          <a:p>
            <a:pPr marL="342900" indent="-342900">
              <a:buFont typeface="+mj-lt"/>
              <a:buAutoNum type="arabicPeriod"/>
            </a:pPr>
            <a:r>
              <a:rPr lang="en-US" sz="1600" dirty="0">
                <a:solidFill>
                  <a:schemeClr val="tx1">
                    <a:lumMod val="85000"/>
                    <a:lumOff val="15000"/>
                  </a:schemeClr>
                </a:solidFill>
              </a:rPr>
              <a:t>What moment in your experience might visitors want to </a:t>
            </a:r>
            <a:r>
              <a:rPr lang="en-US" sz="1600" b="1" dirty="0">
                <a:solidFill>
                  <a:schemeClr val="tx1">
                    <a:lumMod val="85000"/>
                    <a:lumOff val="15000"/>
                  </a:schemeClr>
                </a:solidFill>
              </a:rPr>
              <a:t>photograph or share online</a:t>
            </a:r>
            <a:r>
              <a:rPr lang="en-US" sz="1600" dirty="0">
                <a:solidFill>
                  <a:schemeClr val="tx1">
                    <a:lumMod val="85000"/>
                    <a:lumOff val="15000"/>
                  </a:schemeClr>
                </a:solidFill>
              </a:rPr>
              <a:t>?</a:t>
            </a:r>
          </a:p>
          <a:p>
            <a:pPr marL="342900" indent="-342900">
              <a:buFont typeface="+mj-lt"/>
              <a:buAutoNum type="arabicPeriod"/>
            </a:pPr>
            <a:endParaRPr lang="en-US" sz="1600" dirty="0">
              <a:solidFill>
                <a:schemeClr val="tx1">
                  <a:lumMod val="85000"/>
                  <a:lumOff val="15000"/>
                </a:schemeClr>
              </a:solidFill>
            </a:endParaRPr>
          </a:p>
          <a:p>
            <a:pPr marL="342900" indent="-342900">
              <a:buFont typeface="+mj-lt"/>
              <a:buAutoNum type="arabicPeriod"/>
            </a:pPr>
            <a:r>
              <a:rPr lang="en-US" sz="1600" dirty="0">
                <a:solidFill>
                  <a:schemeClr val="tx1">
                    <a:lumMod val="85000"/>
                    <a:lumOff val="15000"/>
                  </a:schemeClr>
                </a:solidFill>
              </a:rPr>
              <a:t>Could the experience include a </a:t>
            </a:r>
            <a:r>
              <a:rPr lang="en-US" sz="1600" b="1" dirty="0">
                <a:solidFill>
                  <a:schemeClr val="tx1">
                    <a:lumMod val="85000"/>
                    <a:lumOff val="15000"/>
                  </a:schemeClr>
                </a:solidFill>
              </a:rPr>
              <a:t>visual storytelling moment</a:t>
            </a:r>
            <a:r>
              <a:rPr lang="en-US" sz="1600" dirty="0">
                <a:solidFill>
                  <a:schemeClr val="tx1">
                    <a:lumMod val="85000"/>
                    <a:lumOff val="15000"/>
                  </a:schemeClr>
                </a:solidFill>
              </a:rPr>
              <a:t>?</a:t>
            </a:r>
          </a:p>
          <a:p>
            <a:endParaRPr lang="en-US" sz="1600" dirty="0">
              <a:solidFill>
                <a:schemeClr val="tx1">
                  <a:lumMod val="85000"/>
                  <a:lumOff val="15000"/>
                </a:schemeClr>
              </a:solidFill>
            </a:endParaRPr>
          </a:p>
          <a:p>
            <a:r>
              <a:rPr lang="en-US" sz="1400" b="1" dirty="0">
                <a:solidFill>
                  <a:srgbClr val="469395"/>
                </a:solidFill>
              </a:rPr>
              <a:t>Examples: </a:t>
            </a:r>
            <a:r>
              <a:rPr lang="en-US" sz="1400" dirty="0">
                <a:solidFill>
                  <a:schemeClr val="tx1">
                    <a:lumMod val="85000"/>
                    <a:lumOff val="15000"/>
                  </a:schemeClr>
                </a:solidFill>
              </a:rPr>
              <a:t>a viewpoint, a recreated scene, a character encounter.</a:t>
            </a:r>
          </a:p>
          <a:p>
            <a:endParaRPr lang="en-US" sz="1400" dirty="0">
              <a:solidFill>
                <a:schemeClr val="tx1">
                  <a:lumMod val="85000"/>
                  <a:lumOff val="15000"/>
                </a:schemeClr>
              </a:solidFill>
            </a:endParaRPr>
          </a:p>
          <a:p>
            <a:endParaRPr lang="en-IE" sz="1400" dirty="0">
              <a:solidFill>
                <a:schemeClr val="tx1">
                  <a:lumMod val="85000"/>
                  <a:lumOff val="15000"/>
                </a:schemeClr>
              </a:solidFill>
            </a:endParaRPr>
          </a:p>
        </p:txBody>
      </p:sp>
      <p:grpSp>
        <p:nvGrpSpPr>
          <p:cNvPr id="33" name="Group 32">
            <a:extLst>
              <a:ext uri="{FF2B5EF4-FFF2-40B4-BE49-F238E27FC236}">
                <a16:creationId xmlns:a16="http://schemas.microsoft.com/office/drawing/2014/main" id="{414EDC89-5134-966A-23BA-D73EA2288DFA}"/>
              </a:ext>
            </a:extLst>
          </p:cNvPr>
          <p:cNvGrpSpPr/>
          <p:nvPr/>
        </p:nvGrpSpPr>
        <p:grpSpPr>
          <a:xfrm>
            <a:off x="643801" y="807308"/>
            <a:ext cx="1018347" cy="1051755"/>
            <a:chOff x="8130434" y="5055580"/>
            <a:chExt cx="1018347" cy="1051755"/>
          </a:xfrm>
          <a:solidFill>
            <a:schemeClr val="bg1"/>
          </a:solidFill>
        </p:grpSpPr>
        <p:grpSp>
          <p:nvGrpSpPr>
            <p:cNvPr id="34" name="Graphic 2">
              <a:extLst>
                <a:ext uri="{FF2B5EF4-FFF2-40B4-BE49-F238E27FC236}">
                  <a16:creationId xmlns:a16="http://schemas.microsoft.com/office/drawing/2014/main" id="{A95491C6-4A83-DF7E-1A8D-8ED91D41579E}"/>
                </a:ext>
              </a:extLst>
            </p:cNvPr>
            <p:cNvGrpSpPr/>
            <p:nvPr userDrawn="1"/>
          </p:nvGrpSpPr>
          <p:grpSpPr>
            <a:xfrm>
              <a:off x="8172121" y="5087188"/>
              <a:ext cx="955215" cy="342517"/>
              <a:chOff x="3752168" y="4966655"/>
              <a:chExt cx="955215" cy="342517"/>
            </a:xfrm>
            <a:grpFill/>
          </p:grpSpPr>
          <p:sp>
            <p:nvSpPr>
              <p:cNvPr id="46" name="Freeform 300">
                <a:extLst>
                  <a:ext uri="{FF2B5EF4-FFF2-40B4-BE49-F238E27FC236}">
                    <a16:creationId xmlns:a16="http://schemas.microsoft.com/office/drawing/2014/main" id="{A5450068-FC15-957F-7809-8E8D34238C10}"/>
                  </a:ext>
                </a:extLst>
              </p:cNvPr>
              <p:cNvSpPr/>
              <p:nvPr/>
            </p:nvSpPr>
            <p:spPr>
              <a:xfrm>
                <a:off x="4032164" y="4966655"/>
                <a:ext cx="395447" cy="309494"/>
              </a:xfrm>
              <a:custGeom>
                <a:avLst/>
                <a:gdLst>
                  <a:gd name="connsiteX0" fmla="*/ 197803 w 395447"/>
                  <a:gd name="connsiteY0" fmla="*/ 309494 h 309494"/>
                  <a:gd name="connsiteX1" fmla="*/ 162880 w 395447"/>
                  <a:gd name="connsiteY1" fmla="*/ 256504 h 309494"/>
                  <a:gd name="connsiteX2" fmla="*/ 123735 w 395447"/>
                  <a:gd name="connsiteY2" fmla="*/ 235385 h 309494"/>
                  <a:gd name="connsiteX3" fmla="*/ 62331 w 395447"/>
                  <a:gd name="connsiteY3" fmla="*/ 235385 h 309494"/>
                  <a:gd name="connsiteX4" fmla="*/ 543 w 395447"/>
                  <a:gd name="connsiteY4" fmla="*/ 173947 h 309494"/>
                  <a:gd name="connsiteX5" fmla="*/ 159 w 395447"/>
                  <a:gd name="connsiteY5" fmla="*/ 63358 h 309494"/>
                  <a:gd name="connsiteX6" fmla="*/ 63866 w 395447"/>
                  <a:gd name="connsiteY6" fmla="*/ 0 h 309494"/>
                  <a:gd name="connsiteX7" fmla="*/ 331357 w 395447"/>
                  <a:gd name="connsiteY7" fmla="*/ 0 h 309494"/>
                  <a:gd name="connsiteX8" fmla="*/ 395447 w 395447"/>
                  <a:gd name="connsiteY8" fmla="*/ 64126 h 309494"/>
                  <a:gd name="connsiteX9" fmla="*/ 395064 w 395447"/>
                  <a:gd name="connsiteY9" fmla="*/ 175867 h 309494"/>
                  <a:gd name="connsiteX10" fmla="*/ 336346 w 395447"/>
                  <a:gd name="connsiteY10" fmla="*/ 235385 h 309494"/>
                  <a:gd name="connsiteX11" fmla="*/ 269569 w 395447"/>
                  <a:gd name="connsiteY11" fmla="*/ 235385 h 309494"/>
                  <a:gd name="connsiteX12" fmla="*/ 233878 w 395447"/>
                  <a:gd name="connsiteY12" fmla="*/ 254584 h 309494"/>
                  <a:gd name="connsiteX13" fmla="*/ 197803 w 395447"/>
                  <a:gd name="connsiteY13" fmla="*/ 309494 h 309494"/>
                  <a:gd name="connsiteX14" fmla="*/ 195117 w 395447"/>
                  <a:gd name="connsiteY14" fmla="*/ 74110 h 309494"/>
                  <a:gd name="connsiteX15" fmla="*/ 195117 w 395447"/>
                  <a:gd name="connsiteY15" fmla="*/ 73342 h 309494"/>
                  <a:gd name="connsiteX16" fmla="*/ 303725 w 395447"/>
                  <a:gd name="connsiteY16" fmla="*/ 73342 h 309494"/>
                  <a:gd name="connsiteX17" fmla="*/ 317541 w 395447"/>
                  <a:gd name="connsiteY17" fmla="*/ 63358 h 309494"/>
                  <a:gd name="connsiteX18" fmla="*/ 303341 w 395447"/>
                  <a:gd name="connsiteY18" fmla="*/ 52990 h 309494"/>
                  <a:gd name="connsiteX19" fmla="*/ 88427 w 395447"/>
                  <a:gd name="connsiteY19" fmla="*/ 53758 h 309494"/>
                  <a:gd name="connsiteX20" fmla="*/ 74611 w 395447"/>
                  <a:gd name="connsiteY20" fmla="*/ 63742 h 309494"/>
                  <a:gd name="connsiteX21" fmla="*/ 88811 w 395447"/>
                  <a:gd name="connsiteY21" fmla="*/ 74110 h 309494"/>
                  <a:gd name="connsiteX22" fmla="*/ 195117 w 395447"/>
                  <a:gd name="connsiteY22" fmla="*/ 74110 h 309494"/>
                  <a:gd name="connsiteX23" fmla="*/ 195884 w 395447"/>
                  <a:gd name="connsiteY23" fmla="*/ 182778 h 309494"/>
                  <a:gd name="connsiteX24" fmla="*/ 195884 w 395447"/>
                  <a:gd name="connsiteY24" fmla="*/ 181626 h 309494"/>
                  <a:gd name="connsiteX25" fmla="*/ 302190 w 395447"/>
                  <a:gd name="connsiteY25" fmla="*/ 181626 h 309494"/>
                  <a:gd name="connsiteX26" fmla="*/ 317925 w 395447"/>
                  <a:gd name="connsiteY26" fmla="*/ 171643 h 309494"/>
                  <a:gd name="connsiteX27" fmla="*/ 302190 w 395447"/>
                  <a:gd name="connsiteY27" fmla="*/ 161659 h 309494"/>
                  <a:gd name="connsiteX28" fmla="*/ 300271 w 395447"/>
                  <a:gd name="connsiteY28" fmla="*/ 161659 h 309494"/>
                  <a:gd name="connsiteX29" fmla="*/ 90346 w 395447"/>
                  <a:gd name="connsiteY29" fmla="*/ 162043 h 309494"/>
                  <a:gd name="connsiteX30" fmla="*/ 82287 w 395447"/>
                  <a:gd name="connsiteY30" fmla="*/ 162811 h 309494"/>
                  <a:gd name="connsiteX31" fmla="*/ 74995 w 395447"/>
                  <a:gd name="connsiteY31" fmla="*/ 172411 h 309494"/>
                  <a:gd name="connsiteX32" fmla="*/ 82287 w 395447"/>
                  <a:gd name="connsiteY32" fmla="*/ 182011 h 309494"/>
                  <a:gd name="connsiteX33" fmla="*/ 91114 w 395447"/>
                  <a:gd name="connsiteY33" fmla="*/ 182778 h 309494"/>
                  <a:gd name="connsiteX34" fmla="*/ 195884 w 395447"/>
                  <a:gd name="connsiteY34" fmla="*/ 182778 h 309494"/>
                  <a:gd name="connsiteX35" fmla="*/ 197036 w 395447"/>
                  <a:gd name="connsiteY35" fmla="*/ 107517 h 309494"/>
                  <a:gd name="connsiteX36" fmla="*/ 197036 w 395447"/>
                  <a:gd name="connsiteY36" fmla="*/ 108669 h 309494"/>
                  <a:gd name="connsiteX37" fmla="*/ 87276 w 395447"/>
                  <a:gd name="connsiteY37" fmla="*/ 108669 h 309494"/>
                  <a:gd name="connsiteX38" fmla="*/ 74611 w 395447"/>
                  <a:gd name="connsiteY38" fmla="*/ 118652 h 309494"/>
                  <a:gd name="connsiteX39" fmla="*/ 87276 w 395447"/>
                  <a:gd name="connsiteY39" fmla="*/ 128636 h 309494"/>
                  <a:gd name="connsiteX40" fmla="*/ 94568 w 395447"/>
                  <a:gd name="connsiteY40" fmla="*/ 128636 h 309494"/>
                  <a:gd name="connsiteX41" fmla="*/ 250381 w 395447"/>
                  <a:gd name="connsiteY41" fmla="*/ 127868 h 309494"/>
                  <a:gd name="connsiteX42" fmla="*/ 306795 w 395447"/>
                  <a:gd name="connsiteY42" fmla="*/ 127484 h 309494"/>
                  <a:gd name="connsiteX43" fmla="*/ 317541 w 395447"/>
                  <a:gd name="connsiteY43" fmla="*/ 120572 h 309494"/>
                  <a:gd name="connsiteX44" fmla="*/ 314854 w 395447"/>
                  <a:gd name="connsiteY44" fmla="*/ 110973 h 309494"/>
                  <a:gd name="connsiteX45" fmla="*/ 302574 w 395447"/>
                  <a:gd name="connsiteY45" fmla="*/ 107901 h 309494"/>
                  <a:gd name="connsiteX46" fmla="*/ 197036 w 395447"/>
                  <a:gd name="connsiteY46" fmla="*/ 107517 h 30949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Lst>
                <a:rect l="l" t="t" r="r" b="b"/>
                <a:pathLst>
                  <a:path w="395447" h="309494">
                    <a:moveTo>
                      <a:pt x="197803" y="309494"/>
                    </a:moveTo>
                    <a:cubicBezTo>
                      <a:pt x="185522" y="290679"/>
                      <a:pt x="173626" y="274168"/>
                      <a:pt x="162880" y="256504"/>
                    </a:cubicBezTo>
                    <a:cubicBezTo>
                      <a:pt x="153669" y="241529"/>
                      <a:pt x="141388" y="235001"/>
                      <a:pt x="123735" y="235385"/>
                    </a:cubicBezTo>
                    <a:cubicBezTo>
                      <a:pt x="103394" y="236153"/>
                      <a:pt x="82671" y="235769"/>
                      <a:pt x="62331" y="235385"/>
                    </a:cubicBezTo>
                    <a:cubicBezTo>
                      <a:pt x="24721" y="235385"/>
                      <a:pt x="543" y="211577"/>
                      <a:pt x="543" y="173947"/>
                    </a:cubicBezTo>
                    <a:cubicBezTo>
                      <a:pt x="159" y="137084"/>
                      <a:pt x="-225" y="100221"/>
                      <a:pt x="159" y="63358"/>
                    </a:cubicBezTo>
                    <a:cubicBezTo>
                      <a:pt x="159" y="23039"/>
                      <a:pt x="23570" y="0"/>
                      <a:pt x="63866" y="0"/>
                    </a:cubicBezTo>
                    <a:cubicBezTo>
                      <a:pt x="152902" y="0"/>
                      <a:pt x="242321" y="0"/>
                      <a:pt x="331357" y="0"/>
                    </a:cubicBezTo>
                    <a:cubicBezTo>
                      <a:pt x="372037" y="0"/>
                      <a:pt x="395447" y="23423"/>
                      <a:pt x="395447" y="64126"/>
                    </a:cubicBezTo>
                    <a:cubicBezTo>
                      <a:pt x="395447" y="101373"/>
                      <a:pt x="395064" y="138620"/>
                      <a:pt x="395064" y="175867"/>
                    </a:cubicBezTo>
                    <a:cubicBezTo>
                      <a:pt x="395064" y="209658"/>
                      <a:pt x="370502" y="234617"/>
                      <a:pt x="336346" y="235385"/>
                    </a:cubicBezTo>
                    <a:cubicBezTo>
                      <a:pt x="314087" y="235769"/>
                      <a:pt x="291828" y="235769"/>
                      <a:pt x="269569" y="235385"/>
                    </a:cubicBezTo>
                    <a:cubicBezTo>
                      <a:pt x="253835" y="235001"/>
                      <a:pt x="242321" y="241145"/>
                      <a:pt x="233878" y="254584"/>
                    </a:cubicBezTo>
                    <a:cubicBezTo>
                      <a:pt x="222365" y="272632"/>
                      <a:pt x="210468" y="290295"/>
                      <a:pt x="197803" y="309494"/>
                    </a:cubicBezTo>
                    <a:close/>
                    <a:moveTo>
                      <a:pt x="195117" y="74110"/>
                    </a:moveTo>
                    <a:cubicBezTo>
                      <a:pt x="195117" y="73726"/>
                      <a:pt x="195117" y="73726"/>
                      <a:pt x="195117" y="73342"/>
                    </a:cubicBezTo>
                    <a:cubicBezTo>
                      <a:pt x="231192" y="73342"/>
                      <a:pt x="267650" y="73342"/>
                      <a:pt x="303725" y="73342"/>
                    </a:cubicBezTo>
                    <a:cubicBezTo>
                      <a:pt x="310633" y="73342"/>
                      <a:pt x="317541" y="72190"/>
                      <a:pt x="317541" y="63358"/>
                    </a:cubicBezTo>
                    <a:cubicBezTo>
                      <a:pt x="317541" y="54142"/>
                      <a:pt x="311017" y="52990"/>
                      <a:pt x="303341" y="52990"/>
                    </a:cubicBezTo>
                    <a:cubicBezTo>
                      <a:pt x="231575" y="53374"/>
                      <a:pt x="159810" y="53374"/>
                      <a:pt x="88427" y="53758"/>
                    </a:cubicBezTo>
                    <a:cubicBezTo>
                      <a:pt x="81520" y="53758"/>
                      <a:pt x="74995" y="54910"/>
                      <a:pt x="74611" y="63742"/>
                    </a:cubicBezTo>
                    <a:cubicBezTo>
                      <a:pt x="74228" y="73342"/>
                      <a:pt x="81136" y="74110"/>
                      <a:pt x="88811" y="74110"/>
                    </a:cubicBezTo>
                    <a:cubicBezTo>
                      <a:pt x="124118" y="74110"/>
                      <a:pt x="159426" y="74110"/>
                      <a:pt x="195117" y="74110"/>
                    </a:cubicBezTo>
                    <a:close/>
                    <a:moveTo>
                      <a:pt x="195884" y="182778"/>
                    </a:moveTo>
                    <a:cubicBezTo>
                      <a:pt x="195884" y="182394"/>
                      <a:pt x="195884" y="182011"/>
                      <a:pt x="195884" y="181626"/>
                    </a:cubicBezTo>
                    <a:cubicBezTo>
                      <a:pt x="231192" y="181626"/>
                      <a:pt x="266883" y="181626"/>
                      <a:pt x="302190" y="181626"/>
                    </a:cubicBezTo>
                    <a:cubicBezTo>
                      <a:pt x="309482" y="181626"/>
                      <a:pt x="317925" y="181626"/>
                      <a:pt x="317925" y="171643"/>
                    </a:cubicBezTo>
                    <a:cubicBezTo>
                      <a:pt x="317925" y="162043"/>
                      <a:pt x="309866" y="161275"/>
                      <a:pt x="302190" y="161659"/>
                    </a:cubicBezTo>
                    <a:cubicBezTo>
                      <a:pt x="301422" y="161659"/>
                      <a:pt x="300655" y="161659"/>
                      <a:pt x="300271" y="161659"/>
                    </a:cubicBezTo>
                    <a:cubicBezTo>
                      <a:pt x="230424" y="161659"/>
                      <a:pt x="160193" y="162043"/>
                      <a:pt x="90346" y="162043"/>
                    </a:cubicBezTo>
                    <a:cubicBezTo>
                      <a:pt x="87660" y="162043"/>
                      <a:pt x="84206" y="161275"/>
                      <a:pt x="82287" y="162811"/>
                    </a:cubicBezTo>
                    <a:cubicBezTo>
                      <a:pt x="79217" y="165115"/>
                      <a:pt x="74995" y="168955"/>
                      <a:pt x="74995" y="172411"/>
                    </a:cubicBezTo>
                    <a:cubicBezTo>
                      <a:pt x="74995" y="175867"/>
                      <a:pt x="78833" y="179706"/>
                      <a:pt x="82287" y="182011"/>
                    </a:cubicBezTo>
                    <a:cubicBezTo>
                      <a:pt x="84206" y="183546"/>
                      <a:pt x="88043" y="182778"/>
                      <a:pt x="91114" y="182778"/>
                    </a:cubicBezTo>
                    <a:cubicBezTo>
                      <a:pt x="126037" y="182778"/>
                      <a:pt x="160961" y="182778"/>
                      <a:pt x="195884" y="182778"/>
                    </a:cubicBezTo>
                    <a:close/>
                    <a:moveTo>
                      <a:pt x="197036" y="107517"/>
                    </a:moveTo>
                    <a:cubicBezTo>
                      <a:pt x="197036" y="107901"/>
                      <a:pt x="197036" y="108285"/>
                      <a:pt x="197036" y="108669"/>
                    </a:cubicBezTo>
                    <a:cubicBezTo>
                      <a:pt x="160577" y="108669"/>
                      <a:pt x="124118" y="108669"/>
                      <a:pt x="87276" y="108669"/>
                    </a:cubicBezTo>
                    <a:cubicBezTo>
                      <a:pt x="80368" y="108669"/>
                      <a:pt x="74611" y="110589"/>
                      <a:pt x="74611" y="118652"/>
                    </a:cubicBezTo>
                    <a:cubicBezTo>
                      <a:pt x="74611" y="126716"/>
                      <a:pt x="80368" y="128636"/>
                      <a:pt x="87276" y="128636"/>
                    </a:cubicBezTo>
                    <a:cubicBezTo>
                      <a:pt x="89579" y="128636"/>
                      <a:pt x="91881" y="128636"/>
                      <a:pt x="94568" y="128636"/>
                    </a:cubicBezTo>
                    <a:cubicBezTo>
                      <a:pt x="146378" y="128252"/>
                      <a:pt x="198187" y="128252"/>
                      <a:pt x="250381" y="127868"/>
                    </a:cubicBezTo>
                    <a:cubicBezTo>
                      <a:pt x="269186" y="127868"/>
                      <a:pt x="287990" y="128252"/>
                      <a:pt x="306795" y="127484"/>
                    </a:cubicBezTo>
                    <a:cubicBezTo>
                      <a:pt x="310633" y="127484"/>
                      <a:pt x="315239" y="123644"/>
                      <a:pt x="317541" y="120572"/>
                    </a:cubicBezTo>
                    <a:cubicBezTo>
                      <a:pt x="318692" y="118652"/>
                      <a:pt x="317157" y="112509"/>
                      <a:pt x="314854" y="110973"/>
                    </a:cubicBezTo>
                    <a:cubicBezTo>
                      <a:pt x="311785" y="108669"/>
                      <a:pt x="306795" y="107901"/>
                      <a:pt x="302574" y="107901"/>
                    </a:cubicBezTo>
                    <a:cubicBezTo>
                      <a:pt x="267267" y="107133"/>
                      <a:pt x="231959" y="107517"/>
                      <a:pt x="197036" y="107517"/>
                    </a:cubicBezTo>
                    <a:close/>
                  </a:path>
                </a:pathLst>
              </a:custGeom>
              <a:grpFill/>
              <a:ln w="3834" cap="flat">
                <a:noFill/>
                <a:prstDash val="solid"/>
                <a:miter/>
              </a:ln>
            </p:spPr>
            <p:txBody>
              <a:bodyPr rtlCol="0" anchor="ctr"/>
              <a:lstStyle/>
              <a:p>
                <a:endParaRPr lang="en-US" dirty="0"/>
              </a:p>
            </p:txBody>
          </p:sp>
          <p:sp>
            <p:nvSpPr>
              <p:cNvPr id="47" name="Freeform 301">
                <a:extLst>
                  <a:ext uri="{FF2B5EF4-FFF2-40B4-BE49-F238E27FC236}">
                    <a16:creationId xmlns:a16="http://schemas.microsoft.com/office/drawing/2014/main" id="{88801B76-04B4-DC83-2FAF-CDBEA9782652}"/>
                  </a:ext>
                </a:extLst>
              </p:cNvPr>
              <p:cNvSpPr/>
              <p:nvPr/>
            </p:nvSpPr>
            <p:spPr>
              <a:xfrm>
                <a:off x="4424366" y="5090683"/>
                <a:ext cx="283018" cy="218489"/>
              </a:xfrm>
              <a:custGeom>
                <a:avLst/>
                <a:gdLst>
                  <a:gd name="connsiteX0" fmla="*/ 142173 w 283018"/>
                  <a:gd name="connsiteY0" fmla="*/ 218489 h 218489"/>
                  <a:gd name="connsiteX1" fmla="*/ 119146 w 283018"/>
                  <a:gd name="connsiteY1" fmla="*/ 183546 h 218489"/>
                  <a:gd name="connsiteX2" fmla="*/ 89595 w 283018"/>
                  <a:gd name="connsiteY2" fmla="*/ 167419 h 218489"/>
                  <a:gd name="connsiteX3" fmla="*/ 44310 w 283018"/>
                  <a:gd name="connsiteY3" fmla="*/ 167419 h 218489"/>
                  <a:gd name="connsiteX4" fmla="*/ 560 w 283018"/>
                  <a:gd name="connsiteY4" fmla="*/ 110973 h 218489"/>
                  <a:gd name="connsiteX5" fmla="*/ 4781 w 283018"/>
                  <a:gd name="connsiteY5" fmla="*/ 104445 h 218489"/>
                  <a:gd name="connsiteX6" fmla="*/ 22819 w 283018"/>
                  <a:gd name="connsiteY6" fmla="*/ 57598 h 218489"/>
                  <a:gd name="connsiteX7" fmla="*/ 22819 w 283018"/>
                  <a:gd name="connsiteY7" fmla="*/ 12672 h 218489"/>
                  <a:gd name="connsiteX8" fmla="*/ 32797 w 283018"/>
                  <a:gd name="connsiteY8" fmla="*/ 768 h 218489"/>
                  <a:gd name="connsiteX9" fmla="*/ 45078 w 283018"/>
                  <a:gd name="connsiteY9" fmla="*/ 0 h 218489"/>
                  <a:gd name="connsiteX10" fmla="*/ 237733 w 283018"/>
                  <a:gd name="connsiteY10" fmla="*/ 0 h 218489"/>
                  <a:gd name="connsiteX11" fmla="*/ 283018 w 283018"/>
                  <a:gd name="connsiteY11" fmla="*/ 44927 h 218489"/>
                  <a:gd name="connsiteX12" fmla="*/ 283018 w 283018"/>
                  <a:gd name="connsiteY12" fmla="*/ 124796 h 218489"/>
                  <a:gd name="connsiteX13" fmla="*/ 240803 w 283018"/>
                  <a:gd name="connsiteY13" fmla="*/ 167803 h 218489"/>
                  <a:gd name="connsiteX14" fmla="*/ 193599 w 283018"/>
                  <a:gd name="connsiteY14" fmla="*/ 167803 h 218489"/>
                  <a:gd name="connsiteX15" fmla="*/ 164432 w 283018"/>
                  <a:gd name="connsiteY15" fmla="*/ 183546 h 218489"/>
                  <a:gd name="connsiteX16" fmla="*/ 142173 w 283018"/>
                  <a:gd name="connsiteY16" fmla="*/ 218489 h 2184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283018" h="218489">
                    <a:moveTo>
                      <a:pt x="142173" y="218489"/>
                    </a:moveTo>
                    <a:cubicBezTo>
                      <a:pt x="133730" y="205818"/>
                      <a:pt x="126054" y="194682"/>
                      <a:pt x="119146" y="183546"/>
                    </a:cubicBezTo>
                    <a:cubicBezTo>
                      <a:pt x="112238" y="172411"/>
                      <a:pt x="103028" y="166651"/>
                      <a:pt x="89595" y="167419"/>
                    </a:cubicBezTo>
                    <a:cubicBezTo>
                      <a:pt x="74629" y="167803"/>
                      <a:pt x="59661" y="167803"/>
                      <a:pt x="44310" y="167419"/>
                    </a:cubicBezTo>
                    <a:cubicBezTo>
                      <a:pt x="9387" y="167035"/>
                      <a:pt x="-2894" y="142844"/>
                      <a:pt x="560" y="110973"/>
                    </a:cubicBezTo>
                    <a:cubicBezTo>
                      <a:pt x="944" y="108669"/>
                      <a:pt x="3246" y="106365"/>
                      <a:pt x="4781" y="104445"/>
                    </a:cubicBezTo>
                    <a:cubicBezTo>
                      <a:pt x="15911" y="90621"/>
                      <a:pt x="22819" y="75646"/>
                      <a:pt x="22819" y="57598"/>
                    </a:cubicBezTo>
                    <a:cubicBezTo>
                      <a:pt x="22819" y="42623"/>
                      <a:pt x="23586" y="27647"/>
                      <a:pt x="22819" y="12672"/>
                    </a:cubicBezTo>
                    <a:cubicBezTo>
                      <a:pt x="22435" y="4608"/>
                      <a:pt x="25505" y="1152"/>
                      <a:pt x="32797" y="768"/>
                    </a:cubicBezTo>
                    <a:cubicBezTo>
                      <a:pt x="37018" y="384"/>
                      <a:pt x="40856" y="0"/>
                      <a:pt x="45078" y="0"/>
                    </a:cubicBezTo>
                    <a:cubicBezTo>
                      <a:pt x="109168" y="0"/>
                      <a:pt x="173642" y="0"/>
                      <a:pt x="237733" y="0"/>
                    </a:cubicBezTo>
                    <a:cubicBezTo>
                      <a:pt x="266900" y="0"/>
                      <a:pt x="283018" y="15744"/>
                      <a:pt x="283018" y="44927"/>
                    </a:cubicBezTo>
                    <a:cubicBezTo>
                      <a:pt x="283018" y="71422"/>
                      <a:pt x="283018" y="98301"/>
                      <a:pt x="283018" y="124796"/>
                    </a:cubicBezTo>
                    <a:cubicBezTo>
                      <a:pt x="283018" y="150140"/>
                      <a:pt x="266516" y="167035"/>
                      <a:pt x="240803" y="167803"/>
                    </a:cubicBezTo>
                    <a:cubicBezTo>
                      <a:pt x="225068" y="168187"/>
                      <a:pt x="209334" y="168187"/>
                      <a:pt x="193599" y="167803"/>
                    </a:cubicBezTo>
                    <a:cubicBezTo>
                      <a:pt x="180550" y="167419"/>
                      <a:pt x="171340" y="172795"/>
                      <a:pt x="164432" y="183546"/>
                    </a:cubicBezTo>
                    <a:cubicBezTo>
                      <a:pt x="158291" y="194298"/>
                      <a:pt x="150616" y="205818"/>
                      <a:pt x="142173" y="218489"/>
                    </a:cubicBezTo>
                    <a:close/>
                  </a:path>
                </a:pathLst>
              </a:custGeom>
              <a:grpFill/>
              <a:ln w="3834" cap="flat">
                <a:noFill/>
                <a:prstDash val="solid"/>
                <a:miter/>
              </a:ln>
            </p:spPr>
            <p:txBody>
              <a:bodyPr rtlCol="0" anchor="ctr"/>
              <a:lstStyle/>
              <a:p>
                <a:endParaRPr lang="en-US"/>
              </a:p>
            </p:txBody>
          </p:sp>
          <p:sp>
            <p:nvSpPr>
              <p:cNvPr id="48" name="Freeform 302">
                <a:extLst>
                  <a:ext uri="{FF2B5EF4-FFF2-40B4-BE49-F238E27FC236}">
                    <a16:creationId xmlns:a16="http://schemas.microsoft.com/office/drawing/2014/main" id="{8DF6FB83-CBDB-09CA-9A93-11B796885ECC}"/>
                  </a:ext>
                </a:extLst>
              </p:cNvPr>
              <p:cNvSpPr/>
              <p:nvPr/>
            </p:nvSpPr>
            <p:spPr>
              <a:xfrm>
                <a:off x="3752168" y="5090011"/>
                <a:ext cx="283618" cy="218777"/>
              </a:xfrm>
              <a:custGeom>
                <a:avLst/>
                <a:gdLst>
                  <a:gd name="connsiteX0" fmla="*/ 141229 w 283618"/>
                  <a:gd name="connsiteY0" fmla="*/ 218777 h 218777"/>
                  <a:gd name="connsiteX1" fmla="*/ 117051 w 283618"/>
                  <a:gd name="connsiteY1" fmla="*/ 181915 h 218777"/>
                  <a:gd name="connsiteX2" fmla="*/ 90571 w 283618"/>
                  <a:gd name="connsiteY2" fmla="*/ 167707 h 218777"/>
                  <a:gd name="connsiteX3" fmla="*/ 42599 w 283618"/>
                  <a:gd name="connsiteY3" fmla="*/ 167707 h 218777"/>
                  <a:gd name="connsiteX4" fmla="*/ 0 w 283618"/>
                  <a:gd name="connsiteY4" fmla="*/ 124700 h 218777"/>
                  <a:gd name="connsiteX5" fmla="*/ 0 w 283618"/>
                  <a:gd name="connsiteY5" fmla="*/ 42527 h 218777"/>
                  <a:gd name="connsiteX6" fmla="*/ 40680 w 283618"/>
                  <a:gd name="connsiteY6" fmla="*/ 288 h 218777"/>
                  <a:gd name="connsiteX7" fmla="*/ 242546 w 283618"/>
                  <a:gd name="connsiteY7" fmla="*/ 288 h 218777"/>
                  <a:gd name="connsiteX8" fmla="*/ 259432 w 283618"/>
                  <a:gd name="connsiteY8" fmla="*/ 17183 h 218777"/>
                  <a:gd name="connsiteX9" fmla="*/ 262886 w 283618"/>
                  <a:gd name="connsiteY9" fmla="*/ 74014 h 218777"/>
                  <a:gd name="connsiteX10" fmla="*/ 275934 w 283618"/>
                  <a:gd name="connsiteY10" fmla="*/ 101277 h 218777"/>
                  <a:gd name="connsiteX11" fmla="*/ 252140 w 283618"/>
                  <a:gd name="connsiteY11" fmla="*/ 165403 h 218777"/>
                  <a:gd name="connsiteX12" fmla="*/ 205319 w 283618"/>
                  <a:gd name="connsiteY12" fmla="*/ 166939 h 218777"/>
                  <a:gd name="connsiteX13" fmla="*/ 158883 w 283618"/>
                  <a:gd name="connsiteY13" fmla="*/ 192282 h 218777"/>
                  <a:gd name="connsiteX14" fmla="*/ 141229 w 283618"/>
                  <a:gd name="connsiteY14" fmla="*/ 218777 h 21877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283618" h="218777">
                    <a:moveTo>
                      <a:pt x="141229" y="218777"/>
                    </a:moveTo>
                    <a:cubicBezTo>
                      <a:pt x="132402" y="205338"/>
                      <a:pt x="124727" y="193818"/>
                      <a:pt x="117051" y="181915"/>
                    </a:cubicBezTo>
                    <a:cubicBezTo>
                      <a:pt x="110911" y="172315"/>
                      <a:pt x="102084" y="167323"/>
                      <a:pt x="90571" y="167707"/>
                    </a:cubicBezTo>
                    <a:cubicBezTo>
                      <a:pt x="74452" y="168091"/>
                      <a:pt x="58334" y="168091"/>
                      <a:pt x="42599" y="167707"/>
                    </a:cubicBezTo>
                    <a:cubicBezTo>
                      <a:pt x="16119" y="167323"/>
                      <a:pt x="0" y="150812"/>
                      <a:pt x="0" y="124700"/>
                    </a:cubicBezTo>
                    <a:cubicBezTo>
                      <a:pt x="0" y="97437"/>
                      <a:pt x="0" y="70174"/>
                      <a:pt x="0" y="42527"/>
                    </a:cubicBezTo>
                    <a:cubicBezTo>
                      <a:pt x="0" y="17951"/>
                      <a:pt x="16119" y="672"/>
                      <a:pt x="40680" y="288"/>
                    </a:cubicBezTo>
                    <a:cubicBezTo>
                      <a:pt x="107841" y="-96"/>
                      <a:pt x="175385" y="-96"/>
                      <a:pt x="242546" y="288"/>
                    </a:cubicBezTo>
                    <a:cubicBezTo>
                      <a:pt x="258281" y="288"/>
                      <a:pt x="259048" y="2208"/>
                      <a:pt x="259432" y="17183"/>
                    </a:cubicBezTo>
                    <a:cubicBezTo>
                      <a:pt x="260199" y="36383"/>
                      <a:pt x="260199" y="55582"/>
                      <a:pt x="262886" y="74014"/>
                    </a:cubicBezTo>
                    <a:cubicBezTo>
                      <a:pt x="264421" y="83614"/>
                      <a:pt x="270177" y="93213"/>
                      <a:pt x="275934" y="101277"/>
                    </a:cubicBezTo>
                    <a:cubicBezTo>
                      <a:pt x="292820" y="124700"/>
                      <a:pt x="280540" y="160027"/>
                      <a:pt x="252140" y="165403"/>
                    </a:cubicBezTo>
                    <a:cubicBezTo>
                      <a:pt x="236789" y="168091"/>
                      <a:pt x="220670" y="168475"/>
                      <a:pt x="205319" y="166939"/>
                    </a:cubicBezTo>
                    <a:cubicBezTo>
                      <a:pt x="183444" y="165019"/>
                      <a:pt x="168477" y="172699"/>
                      <a:pt x="158883" y="192282"/>
                    </a:cubicBezTo>
                    <a:cubicBezTo>
                      <a:pt x="153894" y="201498"/>
                      <a:pt x="147753" y="209178"/>
                      <a:pt x="141229" y="218777"/>
                    </a:cubicBezTo>
                    <a:close/>
                  </a:path>
                </a:pathLst>
              </a:custGeom>
              <a:grpFill/>
              <a:ln w="3834" cap="flat">
                <a:noFill/>
                <a:prstDash val="solid"/>
                <a:miter/>
              </a:ln>
            </p:spPr>
            <p:txBody>
              <a:bodyPr rtlCol="0" anchor="ctr"/>
              <a:lstStyle/>
              <a:p>
                <a:endParaRPr lang="en-US"/>
              </a:p>
            </p:txBody>
          </p:sp>
        </p:grpSp>
        <p:sp>
          <p:nvSpPr>
            <p:cNvPr id="35" name="Freeform 289">
              <a:extLst>
                <a:ext uri="{FF2B5EF4-FFF2-40B4-BE49-F238E27FC236}">
                  <a16:creationId xmlns:a16="http://schemas.microsoft.com/office/drawing/2014/main" id="{8C736648-2D9D-915D-7145-FC28A03E623D}"/>
                </a:ext>
              </a:extLst>
            </p:cNvPr>
            <p:cNvSpPr/>
            <p:nvPr userDrawn="1"/>
          </p:nvSpPr>
          <p:spPr>
            <a:xfrm>
              <a:off x="8130434" y="5423165"/>
              <a:ext cx="1018347" cy="684170"/>
            </a:xfrm>
            <a:custGeom>
              <a:avLst/>
              <a:gdLst>
                <a:gd name="connsiteX0" fmla="*/ 315587 w 1018347"/>
                <a:gd name="connsiteY0" fmla="*/ 683403 h 684170"/>
                <a:gd name="connsiteX1" fmla="*/ 287572 w 1018347"/>
                <a:gd name="connsiteY1" fmla="*/ 635405 h 684170"/>
                <a:gd name="connsiteX2" fmla="*/ 290258 w 1018347"/>
                <a:gd name="connsiteY2" fmla="*/ 590862 h 684170"/>
                <a:gd name="connsiteX3" fmla="*/ 277977 w 1018347"/>
                <a:gd name="connsiteY3" fmla="*/ 590862 h 684170"/>
                <a:gd name="connsiteX4" fmla="*/ 38886 w 1018347"/>
                <a:gd name="connsiteY4" fmla="*/ 590862 h 684170"/>
                <a:gd name="connsiteX5" fmla="*/ 124 w 1018347"/>
                <a:gd name="connsiteY5" fmla="*/ 550543 h 684170"/>
                <a:gd name="connsiteX6" fmla="*/ 6649 w 1018347"/>
                <a:gd name="connsiteY6" fmla="*/ 426515 h 684170"/>
                <a:gd name="connsiteX7" fmla="*/ 74960 w 1018347"/>
                <a:gd name="connsiteY7" fmla="*/ 345493 h 684170"/>
                <a:gd name="connsiteX8" fmla="*/ 125235 w 1018347"/>
                <a:gd name="connsiteY8" fmla="*/ 322454 h 684170"/>
                <a:gd name="connsiteX9" fmla="*/ 112187 w 1018347"/>
                <a:gd name="connsiteY9" fmla="*/ 321686 h 684170"/>
                <a:gd name="connsiteX10" fmla="*/ 51550 w 1018347"/>
                <a:gd name="connsiteY10" fmla="*/ 269848 h 684170"/>
                <a:gd name="connsiteX11" fmla="*/ 49247 w 1018347"/>
                <a:gd name="connsiteY11" fmla="*/ 188826 h 684170"/>
                <a:gd name="connsiteX12" fmla="*/ 53085 w 1018347"/>
                <a:gd name="connsiteY12" fmla="*/ 143132 h 684170"/>
                <a:gd name="connsiteX13" fmla="*/ 177428 w 1018347"/>
                <a:gd name="connsiteY13" fmla="*/ 53278 h 684170"/>
                <a:gd name="connsiteX14" fmla="*/ 286421 w 1018347"/>
                <a:gd name="connsiteY14" fmla="*/ 155419 h 684170"/>
                <a:gd name="connsiteX15" fmla="*/ 284885 w 1018347"/>
                <a:gd name="connsiteY15" fmla="*/ 277911 h 684170"/>
                <a:gd name="connsiteX16" fmla="*/ 280280 w 1018347"/>
                <a:gd name="connsiteY16" fmla="*/ 292503 h 684170"/>
                <a:gd name="connsiteX17" fmla="*/ 238832 w 1018347"/>
                <a:gd name="connsiteY17" fmla="*/ 321302 h 684170"/>
                <a:gd name="connsiteX18" fmla="*/ 216957 w 1018347"/>
                <a:gd name="connsiteY18" fmla="*/ 321302 h 684170"/>
                <a:gd name="connsiteX19" fmla="*/ 216190 w 1018347"/>
                <a:gd name="connsiteY19" fmla="*/ 324758 h 684170"/>
                <a:gd name="connsiteX20" fmla="*/ 251113 w 1018347"/>
                <a:gd name="connsiteY20" fmla="*/ 340118 h 684170"/>
                <a:gd name="connsiteX21" fmla="*/ 324798 w 1018347"/>
                <a:gd name="connsiteY21" fmla="*/ 385812 h 684170"/>
                <a:gd name="connsiteX22" fmla="*/ 398099 w 1018347"/>
                <a:gd name="connsiteY22" fmla="*/ 366997 h 684170"/>
                <a:gd name="connsiteX23" fmla="*/ 447222 w 1018347"/>
                <a:gd name="connsiteY23" fmla="*/ 346645 h 684170"/>
                <a:gd name="connsiteX24" fmla="*/ 448374 w 1018347"/>
                <a:gd name="connsiteY24" fmla="*/ 316694 h 684170"/>
                <a:gd name="connsiteX25" fmla="*/ 399634 w 1018347"/>
                <a:gd name="connsiteY25" fmla="*/ 247192 h 684170"/>
                <a:gd name="connsiteX26" fmla="*/ 392726 w 1018347"/>
                <a:gd name="connsiteY26" fmla="*/ 241433 h 684170"/>
                <a:gd name="connsiteX27" fmla="*/ 362792 w 1018347"/>
                <a:gd name="connsiteY27" fmla="*/ 157339 h 684170"/>
                <a:gd name="connsiteX28" fmla="*/ 365478 w 1018347"/>
                <a:gd name="connsiteY28" fmla="*/ 145820 h 684170"/>
                <a:gd name="connsiteX29" fmla="*/ 369700 w 1018347"/>
                <a:gd name="connsiteY29" fmla="*/ 85533 h 684170"/>
                <a:gd name="connsiteX30" fmla="*/ 475621 w 1018347"/>
                <a:gd name="connsiteY30" fmla="*/ 288 h 684170"/>
                <a:gd name="connsiteX31" fmla="*/ 507475 w 1018347"/>
                <a:gd name="connsiteY31" fmla="*/ 288 h 684170"/>
                <a:gd name="connsiteX32" fmla="*/ 553528 w 1018347"/>
                <a:gd name="connsiteY32" fmla="*/ 19487 h 684170"/>
                <a:gd name="connsiteX33" fmla="*/ 565809 w 1018347"/>
                <a:gd name="connsiteY33" fmla="*/ 22943 h 684170"/>
                <a:gd name="connsiteX34" fmla="*/ 652158 w 1018347"/>
                <a:gd name="connsiteY34" fmla="*/ 87069 h 684170"/>
                <a:gd name="connsiteX35" fmla="*/ 652542 w 1018347"/>
                <a:gd name="connsiteY35" fmla="*/ 150811 h 684170"/>
                <a:gd name="connsiteX36" fmla="*/ 656380 w 1018347"/>
                <a:gd name="connsiteY36" fmla="*/ 163867 h 684170"/>
                <a:gd name="connsiteX37" fmla="*/ 622224 w 1018347"/>
                <a:gd name="connsiteY37" fmla="*/ 241817 h 684170"/>
                <a:gd name="connsiteX38" fmla="*/ 613013 w 1018347"/>
                <a:gd name="connsiteY38" fmla="*/ 250264 h 684170"/>
                <a:gd name="connsiteX39" fmla="*/ 570414 w 1018347"/>
                <a:gd name="connsiteY39" fmla="*/ 313622 h 684170"/>
                <a:gd name="connsiteX40" fmla="*/ 573484 w 1018347"/>
                <a:gd name="connsiteY40" fmla="*/ 348949 h 684170"/>
                <a:gd name="connsiteX41" fmla="*/ 670196 w 1018347"/>
                <a:gd name="connsiteY41" fmla="*/ 380820 h 684170"/>
                <a:gd name="connsiteX42" fmla="*/ 704735 w 1018347"/>
                <a:gd name="connsiteY42" fmla="*/ 371605 h 684170"/>
                <a:gd name="connsiteX43" fmla="*/ 750021 w 1018347"/>
                <a:gd name="connsiteY43" fmla="*/ 345109 h 684170"/>
                <a:gd name="connsiteX44" fmla="*/ 793771 w 1018347"/>
                <a:gd name="connsiteY44" fmla="*/ 328598 h 684170"/>
                <a:gd name="connsiteX45" fmla="*/ 794539 w 1018347"/>
                <a:gd name="connsiteY45" fmla="*/ 311318 h 684170"/>
                <a:gd name="connsiteX46" fmla="*/ 755777 w 1018347"/>
                <a:gd name="connsiteY46" fmla="*/ 260248 h 684170"/>
                <a:gd name="connsiteX47" fmla="*/ 748102 w 1018347"/>
                <a:gd name="connsiteY47" fmla="*/ 253336 h 684170"/>
                <a:gd name="connsiteX48" fmla="*/ 725459 w 1018347"/>
                <a:gd name="connsiteY48" fmla="*/ 181146 h 684170"/>
                <a:gd name="connsiteX49" fmla="*/ 728913 w 1018347"/>
                <a:gd name="connsiteY49" fmla="*/ 170011 h 684170"/>
                <a:gd name="connsiteX50" fmla="*/ 732367 w 1018347"/>
                <a:gd name="connsiteY50" fmla="*/ 125084 h 684170"/>
                <a:gd name="connsiteX51" fmla="*/ 858629 w 1018347"/>
                <a:gd name="connsiteY51" fmla="*/ 40223 h 684170"/>
                <a:gd name="connsiteX52" fmla="*/ 959178 w 1018347"/>
                <a:gd name="connsiteY52" fmla="*/ 125084 h 684170"/>
                <a:gd name="connsiteX53" fmla="*/ 962632 w 1018347"/>
                <a:gd name="connsiteY53" fmla="*/ 170011 h 684170"/>
                <a:gd name="connsiteX54" fmla="*/ 966853 w 1018347"/>
                <a:gd name="connsiteY54" fmla="*/ 181530 h 684170"/>
                <a:gd name="connsiteX55" fmla="*/ 945746 w 1018347"/>
                <a:gd name="connsiteY55" fmla="*/ 252568 h 684170"/>
                <a:gd name="connsiteX56" fmla="*/ 936919 w 1018347"/>
                <a:gd name="connsiteY56" fmla="*/ 260248 h 684170"/>
                <a:gd name="connsiteX57" fmla="*/ 897390 w 1018347"/>
                <a:gd name="connsiteY57" fmla="*/ 312086 h 684170"/>
                <a:gd name="connsiteX58" fmla="*/ 891250 w 1018347"/>
                <a:gd name="connsiteY58" fmla="*/ 320918 h 684170"/>
                <a:gd name="connsiteX59" fmla="*/ 898542 w 1018347"/>
                <a:gd name="connsiteY59" fmla="*/ 328982 h 684170"/>
                <a:gd name="connsiteX60" fmla="*/ 940373 w 1018347"/>
                <a:gd name="connsiteY60" fmla="*/ 345109 h 684170"/>
                <a:gd name="connsiteX61" fmla="*/ 1011372 w 1018347"/>
                <a:gd name="connsiteY61" fmla="*/ 429587 h 684170"/>
                <a:gd name="connsiteX62" fmla="*/ 1018279 w 1018347"/>
                <a:gd name="connsiteY62" fmla="*/ 553615 h 684170"/>
                <a:gd name="connsiteX63" fmla="*/ 981053 w 1018347"/>
                <a:gd name="connsiteY63" fmla="*/ 591630 h 684170"/>
                <a:gd name="connsiteX64" fmla="*/ 741194 w 1018347"/>
                <a:gd name="connsiteY64" fmla="*/ 591630 h 684170"/>
                <a:gd name="connsiteX65" fmla="*/ 728146 w 1018347"/>
                <a:gd name="connsiteY65" fmla="*/ 591630 h 684170"/>
                <a:gd name="connsiteX66" fmla="*/ 730064 w 1018347"/>
                <a:gd name="connsiteY66" fmla="*/ 633101 h 684170"/>
                <a:gd name="connsiteX67" fmla="*/ 702817 w 1018347"/>
                <a:gd name="connsiteY67" fmla="*/ 684171 h 684170"/>
                <a:gd name="connsiteX68" fmla="*/ 315587 w 1018347"/>
                <a:gd name="connsiteY68" fmla="*/ 683403 h 684170"/>
                <a:gd name="connsiteX69" fmla="*/ 634504 w 1018347"/>
                <a:gd name="connsiteY69" fmla="*/ 663052 h 684170"/>
                <a:gd name="connsiteX70" fmla="*/ 688617 w 1018347"/>
                <a:gd name="connsiteY70" fmla="*/ 663052 h 684170"/>
                <a:gd name="connsiteX71" fmla="*/ 709724 w 1018347"/>
                <a:gd name="connsiteY71" fmla="*/ 640780 h 684170"/>
                <a:gd name="connsiteX72" fmla="*/ 705119 w 1018347"/>
                <a:gd name="connsiteY72" fmla="*/ 579726 h 684170"/>
                <a:gd name="connsiteX73" fmla="*/ 697060 w 1018347"/>
                <a:gd name="connsiteY73" fmla="*/ 437267 h 684170"/>
                <a:gd name="connsiteX74" fmla="*/ 667125 w 1018347"/>
                <a:gd name="connsiteY74" fmla="*/ 400020 h 684170"/>
                <a:gd name="connsiteX75" fmla="*/ 563506 w 1018347"/>
                <a:gd name="connsiteY75" fmla="*/ 365845 h 684170"/>
                <a:gd name="connsiteX76" fmla="*/ 560436 w 1018347"/>
                <a:gd name="connsiteY76" fmla="*/ 365845 h 684170"/>
                <a:gd name="connsiteX77" fmla="*/ 549690 w 1018347"/>
                <a:gd name="connsiteY77" fmla="*/ 395796 h 684170"/>
                <a:gd name="connsiteX78" fmla="*/ 529734 w 1018347"/>
                <a:gd name="connsiteY78" fmla="*/ 410003 h 684170"/>
                <a:gd name="connsiteX79" fmla="*/ 487519 w 1018347"/>
                <a:gd name="connsiteY79" fmla="*/ 410003 h 684170"/>
                <a:gd name="connsiteX80" fmla="*/ 466795 w 1018347"/>
                <a:gd name="connsiteY80" fmla="*/ 395028 h 684170"/>
                <a:gd name="connsiteX81" fmla="*/ 456817 w 1018347"/>
                <a:gd name="connsiteY81" fmla="*/ 367381 h 684170"/>
                <a:gd name="connsiteX82" fmla="*/ 386586 w 1018347"/>
                <a:gd name="connsiteY82" fmla="*/ 390804 h 684170"/>
                <a:gd name="connsiteX83" fmla="*/ 345906 w 1018347"/>
                <a:gd name="connsiteY83" fmla="*/ 401172 h 684170"/>
                <a:gd name="connsiteX84" fmla="*/ 319809 w 1018347"/>
                <a:gd name="connsiteY84" fmla="*/ 431891 h 684170"/>
                <a:gd name="connsiteX85" fmla="*/ 317506 w 1018347"/>
                <a:gd name="connsiteY85" fmla="*/ 476817 h 684170"/>
                <a:gd name="connsiteX86" fmla="*/ 311750 w 1018347"/>
                <a:gd name="connsiteY86" fmla="*/ 572047 h 684170"/>
                <a:gd name="connsiteX87" fmla="*/ 307528 w 1018347"/>
                <a:gd name="connsiteY87" fmla="*/ 643852 h 684170"/>
                <a:gd name="connsiteX88" fmla="*/ 319042 w 1018347"/>
                <a:gd name="connsiteY88" fmla="*/ 661900 h 684170"/>
                <a:gd name="connsiteX89" fmla="*/ 379294 w 1018347"/>
                <a:gd name="connsiteY89" fmla="*/ 662284 h 684170"/>
                <a:gd name="connsiteX90" fmla="*/ 379294 w 1018347"/>
                <a:gd name="connsiteY90" fmla="*/ 599694 h 684170"/>
                <a:gd name="connsiteX91" fmla="*/ 379294 w 1018347"/>
                <a:gd name="connsiteY91" fmla="*/ 526736 h 684170"/>
                <a:gd name="connsiteX92" fmla="*/ 388888 w 1018347"/>
                <a:gd name="connsiteY92" fmla="*/ 513680 h 684170"/>
                <a:gd name="connsiteX93" fmla="*/ 399634 w 1018347"/>
                <a:gd name="connsiteY93" fmla="*/ 526736 h 684170"/>
                <a:gd name="connsiteX94" fmla="*/ 399634 w 1018347"/>
                <a:gd name="connsiteY94" fmla="*/ 532880 h 684170"/>
                <a:gd name="connsiteX95" fmla="*/ 399634 w 1018347"/>
                <a:gd name="connsiteY95" fmla="*/ 650764 h 684170"/>
                <a:gd name="connsiteX96" fmla="*/ 399634 w 1018347"/>
                <a:gd name="connsiteY96" fmla="*/ 661900 h 684170"/>
                <a:gd name="connsiteX97" fmla="*/ 614932 w 1018347"/>
                <a:gd name="connsiteY97" fmla="*/ 661900 h 684170"/>
                <a:gd name="connsiteX98" fmla="*/ 614932 w 1018347"/>
                <a:gd name="connsiteY98" fmla="*/ 650380 h 684170"/>
                <a:gd name="connsiteX99" fmla="*/ 614932 w 1018347"/>
                <a:gd name="connsiteY99" fmla="*/ 531344 h 684170"/>
                <a:gd name="connsiteX100" fmla="*/ 615316 w 1018347"/>
                <a:gd name="connsiteY100" fmla="*/ 522128 h 684170"/>
                <a:gd name="connsiteX101" fmla="*/ 623759 w 1018347"/>
                <a:gd name="connsiteY101" fmla="*/ 514064 h 684170"/>
                <a:gd name="connsiteX102" fmla="*/ 633737 w 1018347"/>
                <a:gd name="connsiteY102" fmla="*/ 521744 h 684170"/>
                <a:gd name="connsiteX103" fmla="*/ 634504 w 1018347"/>
                <a:gd name="connsiteY103" fmla="*/ 531728 h 684170"/>
                <a:gd name="connsiteX104" fmla="*/ 634504 w 1018347"/>
                <a:gd name="connsiteY104" fmla="*/ 649612 h 684170"/>
                <a:gd name="connsiteX105" fmla="*/ 634504 w 1018347"/>
                <a:gd name="connsiteY105" fmla="*/ 663052 h 684170"/>
                <a:gd name="connsiteX106" fmla="*/ 130224 w 1018347"/>
                <a:gd name="connsiteY106" fmla="*/ 348949 h 684170"/>
                <a:gd name="connsiteX107" fmla="*/ 71507 w 1018347"/>
                <a:gd name="connsiteY107" fmla="*/ 367765 h 684170"/>
                <a:gd name="connsiteX108" fmla="*/ 28907 w 1018347"/>
                <a:gd name="connsiteY108" fmla="*/ 416531 h 684170"/>
                <a:gd name="connsiteX109" fmla="*/ 26605 w 1018347"/>
                <a:gd name="connsiteY109" fmla="*/ 439954 h 684170"/>
                <a:gd name="connsiteX110" fmla="*/ 20081 w 1018347"/>
                <a:gd name="connsiteY110" fmla="*/ 553615 h 684170"/>
                <a:gd name="connsiteX111" fmla="*/ 31210 w 1018347"/>
                <a:gd name="connsiteY111" fmla="*/ 570127 h 684170"/>
                <a:gd name="connsiteX112" fmla="*/ 69588 w 1018347"/>
                <a:gd name="connsiteY112" fmla="*/ 570511 h 684170"/>
                <a:gd name="connsiteX113" fmla="*/ 69588 w 1018347"/>
                <a:gd name="connsiteY113" fmla="*/ 558223 h 684170"/>
                <a:gd name="connsiteX114" fmla="*/ 69588 w 1018347"/>
                <a:gd name="connsiteY114" fmla="*/ 471057 h 684170"/>
                <a:gd name="connsiteX115" fmla="*/ 79949 w 1018347"/>
                <a:gd name="connsiteY115" fmla="*/ 455698 h 684170"/>
                <a:gd name="connsiteX116" fmla="*/ 89928 w 1018347"/>
                <a:gd name="connsiteY116" fmla="*/ 471442 h 684170"/>
                <a:gd name="connsiteX117" fmla="*/ 89928 w 1018347"/>
                <a:gd name="connsiteY117" fmla="*/ 555535 h 684170"/>
                <a:gd name="connsiteX118" fmla="*/ 89928 w 1018347"/>
                <a:gd name="connsiteY118" fmla="*/ 570127 h 684170"/>
                <a:gd name="connsiteX119" fmla="*/ 250729 w 1018347"/>
                <a:gd name="connsiteY119" fmla="*/ 570127 h 684170"/>
                <a:gd name="connsiteX120" fmla="*/ 250729 w 1018347"/>
                <a:gd name="connsiteY120" fmla="*/ 540175 h 684170"/>
                <a:gd name="connsiteX121" fmla="*/ 250729 w 1018347"/>
                <a:gd name="connsiteY121" fmla="*/ 467218 h 684170"/>
                <a:gd name="connsiteX122" fmla="*/ 260707 w 1018347"/>
                <a:gd name="connsiteY122" fmla="*/ 455698 h 684170"/>
                <a:gd name="connsiteX123" fmla="*/ 271070 w 1018347"/>
                <a:gd name="connsiteY123" fmla="*/ 467218 h 684170"/>
                <a:gd name="connsiteX124" fmla="*/ 271070 w 1018347"/>
                <a:gd name="connsiteY124" fmla="*/ 474513 h 684170"/>
                <a:gd name="connsiteX125" fmla="*/ 271070 w 1018347"/>
                <a:gd name="connsiteY125" fmla="*/ 559759 h 684170"/>
                <a:gd name="connsiteX126" fmla="*/ 271837 w 1018347"/>
                <a:gd name="connsiteY126" fmla="*/ 570511 h 684170"/>
                <a:gd name="connsiteX127" fmla="*/ 289491 w 1018347"/>
                <a:gd name="connsiteY127" fmla="*/ 570511 h 684170"/>
                <a:gd name="connsiteX128" fmla="*/ 290258 w 1018347"/>
                <a:gd name="connsiteY128" fmla="*/ 563983 h 684170"/>
                <a:gd name="connsiteX129" fmla="*/ 296782 w 1018347"/>
                <a:gd name="connsiteY129" fmla="*/ 449170 h 684170"/>
                <a:gd name="connsiteX130" fmla="*/ 302539 w 1018347"/>
                <a:gd name="connsiteY130" fmla="*/ 411923 h 684170"/>
                <a:gd name="connsiteX131" fmla="*/ 296782 w 1018347"/>
                <a:gd name="connsiteY131" fmla="*/ 384276 h 684170"/>
                <a:gd name="connsiteX132" fmla="*/ 278745 w 1018347"/>
                <a:gd name="connsiteY132" fmla="*/ 371220 h 684170"/>
                <a:gd name="connsiteX133" fmla="*/ 212352 w 1018347"/>
                <a:gd name="connsiteY133" fmla="*/ 348565 h 684170"/>
                <a:gd name="connsiteX134" fmla="*/ 181650 w 1018347"/>
                <a:gd name="connsiteY134" fmla="*/ 380436 h 684170"/>
                <a:gd name="connsiteX135" fmla="*/ 181650 w 1018347"/>
                <a:gd name="connsiteY135" fmla="*/ 411155 h 684170"/>
                <a:gd name="connsiteX136" fmla="*/ 171288 w 1018347"/>
                <a:gd name="connsiteY136" fmla="*/ 425363 h 684170"/>
                <a:gd name="connsiteX137" fmla="*/ 160926 w 1018347"/>
                <a:gd name="connsiteY137" fmla="*/ 410771 h 684170"/>
                <a:gd name="connsiteX138" fmla="*/ 160926 w 1018347"/>
                <a:gd name="connsiteY138" fmla="*/ 379668 h 684170"/>
                <a:gd name="connsiteX139" fmla="*/ 130224 w 1018347"/>
                <a:gd name="connsiteY139" fmla="*/ 348949 h 684170"/>
                <a:gd name="connsiteX140" fmla="*/ 885493 w 1018347"/>
                <a:gd name="connsiteY140" fmla="*/ 349333 h 684170"/>
                <a:gd name="connsiteX141" fmla="*/ 879737 w 1018347"/>
                <a:gd name="connsiteY141" fmla="*/ 366613 h 684170"/>
                <a:gd name="connsiteX142" fmla="*/ 859781 w 1018347"/>
                <a:gd name="connsiteY142" fmla="*/ 380820 h 684170"/>
                <a:gd name="connsiteX143" fmla="*/ 827927 w 1018347"/>
                <a:gd name="connsiteY143" fmla="*/ 380820 h 684170"/>
                <a:gd name="connsiteX144" fmla="*/ 809506 w 1018347"/>
                <a:gd name="connsiteY144" fmla="*/ 367381 h 684170"/>
                <a:gd name="connsiteX145" fmla="*/ 802982 w 1018347"/>
                <a:gd name="connsiteY145" fmla="*/ 349333 h 684170"/>
                <a:gd name="connsiteX146" fmla="*/ 748870 w 1018347"/>
                <a:gd name="connsiteY146" fmla="*/ 366229 h 684170"/>
                <a:gd name="connsiteX147" fmla="*/ 711643 w 1018347"/>
                <a:gd name="connsiteY147" fmla="*/ 393492 h 684170"/>
                <a:gd name="connsiteX148" fmla="*/ 710876 w 1018347"/>
                <a:gd name="connsiteY148" fmla="*/ 404244 h 684170"/>
                <a:gd name="connsiteX149" fmla="*/ 717400 w 1018347"/>
                <a:gd name="connsiteY149" fmla="*/ 427667 h 684170"/>
                <a:gd name="connsiteX150" fmla="*/ 722005 w 1018347"/>
                <a:gd name="connsiteY150" fmla="*/ 505232 h 684170"/>
                <a:gd name="connsiteX151" fmla="*/ 725459 w 1018347"/>
                <a:gd name="connsiteY151" fmla="*/ 567823 h 684170"/>
                <a:gd name="connsiteX152" fmla="*/ 741961 w 1018347"/>
                <a:gd name="connsiteY152" fmla="*/ 567823 h 684170"/>
                <a:gd name="connsiteX153" fmla="*/ 741961 w 1018347"/>
                <a:gd name="connsiteY153" fmla="*/ 554767 h 684170"/>
                <a:gd name="connsiteX154" fmla="*/ 741961 w 1018347"/>
                <a:gd name="connsiteY154" fmla="*/ 465682 h 684170"/>
                <a:gd name="connsiteX155" fmla="*/ 751939 w 1018347"/>
                <a:gd name="connsiteY155" fmla="*/ 453778 h 684170"/>
                <a:gd name="connsiteX156" fmla="*/ 763453 w 1018347"/>
                <a:gd name="connsiteY156" fmla="*/ 465298 h 684170"/>
                <a:gd name="connsiteX157" fmla="*/ 763453 w 1018347"/>
                <a:gd name="connsiteY157" fmla="*/ 472593 h 684170"/>
                <a:gd name="connsiteX158" fmla="*/ 763453 w 1018347"/>
                <a:gd name="connsiteY158" fmla="*/ 557839 h 684170"/>
                <a:gd name="connsiteX159" fmla="*/ 763837 w 1018347"/>
                <a:gd name="connsiteY159" fmla="*/ 568591 h 684170"/>
                <a:gd name="connsiteX160" fmla="*/ 922336 w 1018347"/>
                <a:gd name="connsiteY160" fmla="*/ 568591 h 684170"/>
                <a:gd name="connsiteX161" fmla="*/ 922336 w 1018347"/>
                <a:gd name="connsiteY161" fmla="*/ 556687 h 684170"/>
                <a:gd name="connsiteX162" fmla="*/ 922336 w 1018347"/>
                <a:gd name="connsiteY162" fmla="*/ 469522 h 684170"/>
                <a:gd name="connsiteX163" fmla="*/ 933082 w 1018347"/>
                <a:gd name="connsiteY163" fmla="*/ 454162 h 684170"/>
                <a:gd name="connsiteX164" fmla="*/ 943827 w 1018347"/>
                <a:gd name="connsiteY164" fmla="*/ 469137 h 684170"/>
                <a:gd name="connsiteX165" fmla="*/ 943827 w 1018347"/>
                <a:gd name="connsiteY165" fmla="*/ 557455 h 684170"/>
                <a:gd name="connsiteX166" fmla="*/ 943827 w 1018347"/>
                <a:gd name="connsiteY166" fmla="*/ 568591 h 684170"/>
                <a:gd name="connsiteX167" fmla="*/ 952270 w 1018347"/>
                <a:gd name="connsiteY167" fmla="*/ 569359 h 684170"/>
                <a:gd name="connsiteX168" fmla="*/ 982972 w 1018347"/>
                <a:gd name="connsiteY168" fmla="*/ 569359 h 684170"/>
                <a:gd name="connsiteX169" fmla="*/ 995253 w 1018347"/>
                <a:gd name="connsiteY169" fmla="*/ 554383 h 684170"/>
                <a:gd name="connsiteX170" fmla="*/ 987961 w 1018347"/>
                <a:gd name="connsiteY170" fmla="*/ 428435 h 684170"/>
                <a:gd name="connsiteX171" fmla="*/ 941141 w 1018347"/>
                <a:gd name="connsiteY171" fmla="*/ 366997 h 684170"/>
                <a:gd name="connsiteX172" fmla="*/ 885493 w 1018347"/>
                <a:gd name="connsiteY172" fmla="*/ 349333 h 684170"/>
                <a:gd name="connsiteX173" fmla="*/ 418055 w 1018347"/>
                <a:gd name="connsiteY173" fmla="*/ 151963 h 684170"/>
                <a:gd name="connsiteX174" fmla="*/ 418055 w 1018347"/>
                <a:gd name="connsiteY174" fmla="*/ 224921 h 684170"/>
                <a:gd name="connsiteX175" fmla="*/ 473319 w 1018347"/>
                <a:gd name="connsiteY175" fmla="*/ 306711 h 684170"/>
                <a:gd name="connsiteX176" fmla="*/ 595360 w 1018347"/>
                <a:gd name="connsiteY176" fmla="*/ 225689 h 684170"/>
                <a:gd name="connsiteX177" fmla="*/ 594976 w 1018347"/>
                <a:gd name="connsiteY177" fmla="*/ 159259 h 684170"/>
                <a:gd name="connsiteX178" fmla="*/ 594976 w 1018347"/>
                <a:gd name="connsiteY178" fmla="*/ 141212 h 684170"/>
                <a:gd name="connsiteX179" fmla="*/ 558901 w 1018347"/>
                <a:gd name="connsiteY179" fmla="*/ 132764 h 684170"/>
                <a:gd name="connsiteX180" fmla="*/ 525896 w 1018347"/>
                <a:gd name="connsiteY180" fmla="*/ 117020 h 684170"/>
                <a:gd name="connsiteX181" fmla="*/ 418055 w 1018347"/>
                <a:gd name="connsiteY181" fmla="*/ 151963 h 684170"/>
                <a:gd name="connsiteX182" fmla="*/ 387353 w 1018347"/>
                <a:gd name="connsiteY182" fmla="*/ 139676 h 684170"/>
                <a:gd name="connsiteX183" fmla="*/ 398483 w 1018347"/>
                <a:gd name="connsiteY183" fmla="*/ 133916 h 684170"/>
                <a:gd name="connsiteX184" fmla="*/ 419207 w 1018347"/>
                <a:gd name="connsiteY184" fmla="*/ 128156 h 684170"/>
                <a:gd name="connsiteX185" fmla="*/ 510545 w 1018347"/>
                <a:gd name="connsiteY185" fmla="*/ 98205 h 684170"/>
                <a:gd name="connsiteX186" fmla="*/ 538944 w 1018347"/>
                <a:gd name="connsiteY186" fmla="*/ 96285 h 684170"/>
                <a:gd name="connsiteX187" fmla="*/ 594976 w 1018347"/>
                <a:gd name="connsiteY187" fmla="*/ 117404 h 684170"/>
                <a:gd name="connsiteX188" fmla="*/ 617618 w 1018347"/>
                <a:gd name="connsiteY188" fmla="*/ 137372 h 684170"/>
                <a:gd name="connsiteX189" fmla="*/ 629516 w 1018347"/>
                <a:gd name="connsiteY189" fmla="*/ 139676 h 684170"/>
                <a:gd name="connsiteX190" fmla="*/ 629516 w 1018347"/>
                <a:gd name="connsiteY190" fmla="*/ 88221 h 684170"/>
                <a:gd name="connsiteX191" fmla="*/ 563122 w 1018347"/>
                <a:gd name="connsiteY191" fmla="*/ 45215 h 684170"/>
                <a:gd name="connsiteX192" fmla="*/ 543550 w 1018347"/>
                <a:gd name="connsiteY192" fmla="*/ 39839 h 684170"/>
                <a:gd name="connsiteX193" fmla="*/ 514383 w 1018347"/>
                <a:gd name="connsiteY193" fmla="*/ 21407 h 684170"/>
                <a:gd name="connsiteX194" fmla="*/ 477540 w 1018347"/>
                <a:gd name="connsiteY194" fmla="*/ 19871 h 684170"/>
                <a:gd name="connsiteX195" fmla="*/ 414985 w 1018347"/>
                <a:gd name="connsiteY195" fmla="*/ 45598 h 684170"/>
                <a:gd name="connsiteX196" fmla="*/ 387353 w 1018347"/>
                <a:gd name="connsiteY196" fmla="*/ 139676 h 684170"/>
                <a:gd name="connsiteX197" fmla="*/ 917347 w 1018347"/>
                <a:gd name="connsiteY197" fmla="*/ 217625 h 684170"/>
                <a:gd name="connsiteX198" fmla="*/ 917347 w 1018347"/>
                <a:gd name="connsiteY198" fmla="*/ 217625 h 684170"/>
                <a:gd name="connsiteX199" fmla="*/ 917347 w 1018347"/>
                <a:gd name="connsiteY199" fmla="*/ 191898 h 684170"/>
                <a:gd name="connsiteX200" fmla="*/ 911206 w 1018347"/>
                <a:gd name="connsiteY200" fmla="*/ 177306 h 684170"/>
                <a:gd name="connsiteX201" fmla="*/ 895088 w 1018347"/>
                <a:gd name="connsiteY201" fmla="*/ 147355 h 684170"/>
                <a:gd name="connsiteX202" fmla="*/ 885493 w 1018347"/>
                <a:gd name="connsiteY202" fmla="*/ 139292 h 684170"/>
                <a:gd name="connsiteX203" fmla="*/ 805284 w 1018347"/>
                <a:gd name="connsiteY203" fmla="*/ 139292 h 684170"/>
                <a:gd name="connsiteX204" fmla="*/ 795690 w 1018347"/>
                <a:gd name="connsiteY204" fmla="*/ 146203 h 684170"/>
                <a:gd name="connsiteX205" fmla="*/ 777653 w 1018347"/>
                <a:gd name="connsiteY205" fmla="*/ 178459 h 684170"/>
                <a:gd name="connsiteX206" fmla="*/ 773431 w 1018347"/>
                <a:gd name="connsiteY206" fmla="*/ 184602 h 684170"/>
                <a:gd name="connsiteX207" fmla="*/ 774966 w 1018347"/>
                <a:gd name="connsiteY207" fmla="*/ 251032 h 684170"/>
                <a:gd name="connsiteX208" fmla="*/ 842511 w 1018347"/>
                <a:gd name="connsiteY208" fmla="*/ 304791 h 684170"/>
                <a:gd name="connsiteX209" fmla="*/ 917731 w 1018347"/>
                <a:gd name="connsiteY209" fmla="*/ 236057 h 684170"/>
                <a:gd name="connsiteX210" fmla="*/ 917347 w 1018347"/>
                <a:gd name="connsiteY210" fmla="*/ 217625 h 684170"/>
                <a:gd name="connsiteX211" fmla="*/ 230773 w 1018347"/>
                <a:gd name="connsiteY211" fmla="*/ 299031 h 684170"/>
                <a:gd name="connsiteX212" fmla="*/ 260707 w 1018347"/>
                <a:gd name="connsiteY212" fmla="*/ 283287 h 684170"/>
                <a:gd name="connsiteX213" fmla="*/ 266848 w 1018347"/>
                <a:gd name="connsiteY213" fmla="*/ 252184 h 684170"/>
                <a:gd name="connsiteX214" fmla="*/ 266848 w 1018347"/>
                <a:gd name="connsiteY214" fmla="*/ 172315 h 684170"/>
                <a:gd name="connsiteX215" fmla="*/ 167834 w 1018347"/>
                <a:gd name="connsiteY215" fmla="*/ 74014 h 684170"/>
                <a:gd name="connsiteX216" fmla="*/ 68820 w 1018347"/>
                <a:gd name="connsiteY216" fmla="*/ 172699 h 684170"/>
                <a:gd name="connsiteX217" fmla="*/ 69204 w 1018347"/>
                <a:gd name="connsiteY217" fmla="*/ 250648 h 684170"/>
                <a:gd name="connsiteX218" fmla="*/ 75344 w 1018347"/>
                <a:gd name="connsiteY218" fmla="*/ 283671 h 684170"/>
                <a:gd name="connsiteX219" fmla="*/ 108733 w 1018347"/>
                <a:gd name="connsiteY219" fmla="*/ 299415 h 684170"/>
                <a:gd name="connsiteX220" fmla="*/ 91463 w 1018347"/>
                <a:gd name="connsiteY220" fmla="*/ 272152 h 684170"/>
                <a:gd name="connsiteX221" fmla="*/ 83787 w 1018347"/>
                <a:gd name="connsiteY221" fmla="*/ 194586 h 684170"/>
                <a:gd name="connsiteX222" fmla="*/ 100673 w 1018347"/>
                <a:gd name="connsiteY222" fmla="*/ 179610 h 684170"/>
                <a:gd name="connsiteX223" fmla="*/ 157472 w 1018347"/>
                <a:gd name="connsiteY223" fmla="*/ 153883 h 684170"/>
                <a:gd name="connsiteX224" fmla="*/ 185872 w 1018347"/>
                <a:gd name="connsiteY224" fmla="*/ 153115 h 684170"/>
                <a:gd name="connsiteX225" fmla="*/ 241519 w 1018347"/>
                <a:gd name="connsiteY225" fmla="*/ 179610 h 684170"/>
                <a:gd name="connsiteX226" fmla="*/ 258021 w 1018347"/>
                <a:gd name="connsiteY226" fmla="*/ 196122 h 684170"/>
                <a:gd name="connsiteX227" fmla="*/ 257254 w 1018347"/>
                <a:gd name="connsiteY227" fmla="*/ 248344 h 684170"/>
                <a:gd name="connsiteX228" fmla="*/ 230773 w 1018347"/>
                <a:gd name="connsiteY228" fmla="*/ 299031 h 684170"/>
                <a:gd name="connsiteX229" fmla="*/ 174358 w 1018347"/>
                <a:gd name="connsiteY229" fmla="*/ 172315 h 684170"/>
                <a:gd name="connsiteX230" fmla="*/ 129073 w 1018347"/>
                <a:gd name="connsiteY230" fmla="*/ 196506 h 684170"/>
                <a:gd name="connsiteX231" fmla="*/ 105662 w 1018347"/>
                <a:gd name="connsiteY231" fmla="*/ 203802 h 684170"/>
                <a:gd name="connsiteX232" fmla="*/ 104511 w 1018347"/>
                <a:gd name="connsiteY232" fmla="*/ 230681 h 684170"/>
                <a:gd name="connsiteX233" fmla="*/ 104511 w 1018347"/>
                <a:gd name="connsiteY233" fmla="*/ 231833 h 684170"/>
                <a:gd name="connsiteX234" fmla="*/ 151715 w 1018347"/>
                <a:gd name="connsiteY234" fmla="*/ 297111 h 684170"/>
                <a:gd name="connsiteX235" fmla="*/ 223865 w 1018347"/>
                <a:gd name="connsiteY235" fmla="*/ 273303 h 684170"/>
                <a:gd name="connsiteX236" fmla="*/ 236914 w 1018347"/>
                <a:gd name="connsiteY236" fmla="*/ 203418 h 684170"/>
                <a:gd name="connsiteX237" fmla="*/ 231541 w 1018347"/>
                <a:gd name="connsiteY237" fmla="*/ 198810 h 684170"/>
                <a:gd name="connsiteX238" fmla="*/ 174358 w 1018347"/>
                <a:gd name="connsiteY238" fmla="*/ 172315 h 684170"/>
                <a:gd name="connsiteX239" fmla="*/ 940373 w 1018347"/>
                <a:gd name="connsiteY239" fmla="*/ 168091 h 684170"/>
                <a:gd name="connsiteX240" fmla="*/ 898925 w 1018347"/>
                <a:gd name="connsiteY240" fmla="*/ 74014 h 684170"/>
                <a:gd name="connsiteX241" fmla="*/ 786096 w 1018347"/>
                <a:gd name="connsiteY241" fmla="*/ 79006 h 684170"/>
                <a:gd name="connsiteX242" fmla="*/ 751172 w 1018347"/>
                <a:gd name="connsiteY242" fmla="*/ 168091 h 684170"/>
                <a:gd name="connsiteX243" fmla="*/ 774966 w 1018347"/>
                <a:gd name="connsiteY243" fmla="*/ 141980 h 684170"/>
                <a:gd name="connsiteX244" fmla="*/ 807203 w 1018347"/>
                <a:gd name="connsiteY244" fmla="*/ 118172 h 684170"/>
                <a:gd name="connsiteX245" fmla="*/ 877434 w 1018347"/>
                <a:gd name="connsiteY245" fmla="*/ 119324 h 684170"/>
                <a:gd name="connsiteX246" fmla="*/ 916195 w 1018347"/>
                <a:gd name="connsiteY246" fmla="*/ 146587 h 684170"/>
                <a:gd name="connsiteX247" fmla="*/ 940373 w 1018347"/>
                <a:gd name="connsiteY247" fmla="*/ 168091 h 684170"/>
                <a:gd name="connsiteX248" fmla="*/ 542398 w 1018347"/>
                <a:gd name="connsiteY248" fmla="*/ 328214 h 684170"/>
                <a:gd name="connsiteX249" fmla="*/ 472552 w 1018347"/>
                <a:gd name="connsiteY249" fmla="*/ 329366 h 684170"/>
                <a:gd name="connsiteX250" fmla="*/ 486367 w 1018347"/>
                <a:gd name="connsiteY250" fmla="*/ 385812 h 684170"/>
                <a:gd name="connsiteX251" fmla="*/ 493275 w 1018347"/>
                <a:gd name="connsiteY251" fmla="*/ 388500 h 684170"/>
                <a:gd name="connsiteX252" fmla="*/ 522826 w 1018347"/>
                <a:gd name="connsiteY252" fmla="*/ 388500 h 684170"/>
                <a:gd name="connsiteX253" fmla="*/ 530501 w 1018347"/>
                <a:gd name="connsiteY253" fmla="*/ 385044 h 684170"/>
                <a:gd name="connsiteX254" fmla="*/ 542398 w 1018347"/>
                <a:gd name="connsiteY254" fmla="*/ 328214 h 684170"/>
                <a:gd name="connsiteX255" fmla="*/ 145575 w 1018347"/>
                <a:gd name="connsiteY255" fmla="*/ 320150 h 684170"/>
                <a:gd name="connsiteX256" fmla="*/ 150948 w 1018347"/>
                <a:gd name="connsiteY256" fmla="*/ 340886 h 684170"/>
                <a:gd name="connsiteX257" fmla="*/ 176661 w 1018347"/>
                <a:gd name="connsiteY257" fmla="*/ 358933 h 684170"/>
                <a:gd name="connsiteX258" fmla="*/ 186255 w 1018347"/>
                <a:gd name="connsiteY258" fmla="*/ 356245 h 684170"/>
                <a:gd name="connsiteX259" fmla="*/ 196234 w 1018347"/>
                <a:gd name="connsiteY259" fmla="*/ 320150 h 684170"/>
                <a:gd name="connsiteX260" fmla="*/ 145575 w 1018347"/>
                <a:gd name="connsiteY260" fmla="*/ 320150 h 684170"/>
                <a:gd name="connsiteX261" fmla="*/ 819100 w 1018347"/>
                <a:gd name="connsiteY261" fmla="*/ 324758 h 684170"/>
                <a:gd name="connsiteX262" fmla="*/ 827543 w 1018347"/>
                <a:gd name="connsiteY262" fmla="*/ 350101 h 684170"/>
                <a:gd name="connsiteX263" fmla="*/ 833300 w 1018347"/>
                <a:gd name="connsiteY263" fmla="*/ 358549 h 684170"/>
                <a:gd name="connsiteX264" fmla="*/ 858629 w 1018347"/>
                <a:gd name="connsiteY264" fmla="*/ 356629 h 684170"/>
                <a:gd name="connsiteX265" fmla="*/ 871294 w 1018347"/>
                <a:gd name="connsiteY265" fmla="*/ 324758 h 684170"/>
                <a:gd name="connsiteX266" fmla="*/ 819100 w 1018347"/>
                <a:gd name="connsiteY266" fmla="*/ 324758 h 684170"/>
                <a:gd name="connsiteX267" fmla="*/ 396180 w 1018347"/>
                <a:gd name="connsiteY267" fmla="*/ 220697 h 684170"/>
                <a:gd name="connsiteX268" fmla="*/ 396180 w 1018347"/>
                <a:gd name="connsiteY268" fmla="*/ 160411 h 684170"/>
                <a:gd name="connsiteX269" fmla="*/ 370467 w 1018347"/>
                <a:gd name="connsiteY269" fmla="*/ 190746 h 684170"/>
                <a:gd name="connsiteX270" fmla="*/ 396180 w 1018347"/>
                <a:gd name="connsiteY270" fmla="*/ 220697 h 684170"/>
                <a:gd name="connsiteX271" fmla="*/ 616851 w 1018347"/>
                <a:gd name="connsiteY271" fmla="*/ 220313 h 684170"/>
                <a:gd name="connsiteX272" fmla="*/ 643331 w 1018347"/>
                <a:gd name="connsiteY272" fmla="*/ 190362 h 684170"/>
                <a:gd name="connsiteX273" fmla="*/ 616851 w 1018347"/>
                <a:gd name="connsiteY273" fmla="*/ 161179 h 684170"/>
                <a:gd name="connsiteX274" fmla="*/ 616851 w 1018347"/>
                <a:gd name="connsiteY274" fmla="*/ 220313 h 684170"/>
                <a:gd name="connsiteX275" fmla="*/ 750405 w 1018347"/>
                <a:gd name="connsiteY275" fmla="*/ 191130 h 684170"/>
                <a:gd name="connsiteX276" fmla="*/ 731983 w 1018347"/>
                <a:gd name="connsiteY276" fmla="*/ 212249 h 684170"/>
                <a:gd name="connsiteX277" fmla="*/ 750405 w 1018347"/>
                <a:gd name="connsiteY277" fmla="*/ 230681 h 684170"/>
                <a:gd name="connsiteX278" fmla="*/ 750405 w 1018347"/>
                <a:gd name="connsiteY278" fmla="*/ 191130 h 684170"/>
                <a:gd name="connsiteX279" fmla="*/ 939606 w 1018347"/>
                <a:gd name="connsiteY279" fmla="*/ 231449 h 684170"/>
                <a:gd name="connsiteX280" fmla="*/ 957643 w 1018347"/>
                <a:gd name="connsiteY280" fmla="*/ 210713 h 684170"/>
                <a:gd name="connsiteX281" fmla="*/ 939606 w 1018347"/>
                <a:gd name="connsiteY281" fmla="*/ 191514 h 684170"/>
                <a:gd name="connsiteX282" fmla="*/ 939606 w 1018347"/>
                <a:gd name="connsiteY282" fmla="*/ 231449 h 68417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Lst>
              <a:rect l="l" t="t" r="r" b="b"/>
              <a:pathLst>
                <a:path w="1018347" h="684170">
                  <a:moveTo>
                    <a:pt x="315587" y="683403"/>
                  </a:moveTo>
                  <a:cubicBezTo>
                    <a:pt x="291026" y="672267"/>
                    <a:pt x="285653" y="663052"/>
                    <a:pt x="287572" y="635405"/>
                  </a:cubicBezTo>
                  <a:cubicBezTo>
                    <a:pt x="288340" y="621197"/>
                    <a:pt x="289107" y="606605"/>
                    <a:pt x="290258" y="590862"/>
                  </a:cubicBezTo>
                  <a:cubicBezTo>
                    <a:pt x="285653" y="590862"/>
                    <a:pt x="281815" y="590862"/>
                    <a:pt x="277977" y="590862"/>
                  </a:cubicBezTo>
                  <a:cubicBezTo>
                    <a:pt x="198152" y="590862"/>
                    <a:pt x="118711" y="590862"/>
                    <a:pt x="38886" y="590862"/>
                  </a:cubicBezTo>
                  <a:cubicBezTo>
                    <a:pt x="11254" y="590862"/>
                    <a:pt x="-1411" y="578190"/>
                    <a:pt x="124" y="550543"/>
                  </a:cubicBezTo>
                  <a:cubicBezTo>
                    <a:pt x="2043" y="509072"/>
                    <a:pt x="3962" y="467986"/>
                    <a:pt x="6649" y="426515"/>
                  </a:cubicBezTo>
                  <a:cubicBezTo>
                    <a:pt x="9335" y="386196"/>
                    <a:pt x="35432" y="355093"/>
                    <a:pt x="74960" y="345493"/>
                  </a:cubicBezTo>
                  <a:cubicBezTo>
                    <a:pt x="92998" y="341269"/>
                    <a:pt x="109884" y="335126"/>
                    <a:pt x="125235" y="322454"/>
                  </a:cubicBezTo>
                  <a:cubicBezTo>
                    <a:pt x="121013" y="322070"/>
                    <a:pt x="116408" y="321302"/>
                    <a:pt x="112187" y="321686"/>
                  </a:cubicBezTo>
                  <a:cubicBezTo>
                    <a:pt x="79566" y="323606"/>
                    <a:pt x="58842" y="318998"/>
                    <a:pt x="51550" y="269848"/>
                  </a:cubicBezTo>
                  <a:cubicBezTo>
                    <a:pt x="47713" y="243352"/>
                    <a:pt x="49247" y="216089"/>
                    <a:pt x="49247" y="188826"/>
                  </a:cubicBezTo>
                  <a:cubicBezTo>
                    <a:pt x="49247" y="173467"/>
                    <a:pt x="49631" y="157723"/>
                    <a:pt x="53085" y="143132"/>
                  </a:cubicBezTo>
                  <a:cubicBezTo>
                    <a:pt x="66901" y="86301"/>
                    <a:pt x="117943" y="50206"/>
                    <a:pt x="177428" y="53278"/>
                  </a:cubicBezTo>
                  <a:cubicBezTo>
                    <a:pt x="231924" y="56350"/>
                    <a:pt x="280280" y="99357"/>
                    <a:pt x="286421" y="155419"/>
                  </a:cubicBezTo>
                  <a:cubicBezTo>
                    <a:pt x="291026" y="196122"/>
                    <a:pt x="291794" y="237209"/>
                    <a:pt x="284885" y="277911"/>
                  </a:cubicBezTo>
                  <a:cubicBezTo>
                    <a:pt x="284118" y="282903"/>
                    <a:pt x="282199" y="287895"/>
                    <a:pt x="280280" y="292503"/>
                  </a:cubicBezTo>
                  <a:cubicBezTo>
                    <a:pt x="272605" y="312470"/>
                    <a:pt x="260324" y="320918"/>
                    <a:pt x="238832" y="321302"/>
                  </a:cubicBezTo>
                  <a:cubicBezTo>
                    <a:pt x="231541" y="321302"/>
                    <a:pt x="224249" y="321302"/>
                    <a:pt x="216957" y="321302"/>
                  </a:cubicBezTo>
                  <a:cubicBezTo>
                    <a:pt x="216573" y="322454"/>
                    <a:pt x="216573" y="323606"/>
                    <a:pt x="216190" y="324758"/>
                  </a:cubicBezTo>
                  <a:cubicBezTo>
                    <a:pt x="227703" y="330134"/>
                    <a:pt x="238832" y="337430"/>
                    <a:pt x="251113" y="340118"/>
                  </a:cubicBezTo>
                  <a:cubicBezTo>
                    <a:pt x="281431" y="347029"/>
                    <a:pt x="308296" y="358165"/>
                    <a:pt x="324798" y="385812"/>
                  </a:cubicBezTo>
                  <a:cubicBezTo>
                    <a:pt x="350127" y="379284"/>
                    <a:pt x="374305" y="374293"/>
                    <a:pt x="398099" y="366997"/>
                  </a:cubicBezTo>
                  <a:cubicBezTo>
                    <a:pt x="414985" y="361621"/>
                    <a:pt x="431104" y="353941"/>
                    <a:pt x="447222" y="346645"/>
                  </a:cubicBezTo>
                  <a:cubicBezTo>
                    <a:pt x="454130" y="343574"/>
                    <a:pt x="454898" y="321302"/>
                    <a:pt x="448374" y="316694"/>
                  </a:cubicBezTo>
                  <a:cubicBezTo>
                    <a:pt x="423044" y="299799"/>
                    <a:pt x="406542" y="276759"/>
                    <a:pt x="399634" y="247192"/>
                  </a:cubicBezTo>
                  <a:cubicBezTo>
                    <a:pt x="399251" y="244888"/>
                    <a:pt x="395413" y="241817"/>
                    <a:pt x="392726" y="241433"/>
                  </a:cubicBezTo>
                  <a:cubicBezTo>
                    <a:pt x="354349" y="234521"/>
                    <a:pt x="337079" y="187674"/>
                    <a:pt x="362792" y="157339"/>
                  </a:cubicBezTo>
                  <a:cubicBezTo>
                    <a:pt x="365095" y="154651"/>
                    <a:pt x="365095" y="149659"/>
                    <a:pt x="365478" y="145820"/>
                  </a:cubicBezTo>
                  <a:cubicBezTo>
                    <a:pt x="367013" y="125852"/>
                    <a:pt x="365478" y="105117"/>
                    <a:pt x="369700" y="85533"/>
                  </a:cubicBezTo>
                  <a:cubicBezTo>
                    <a:pt x="380446" y="35999"/>
                    <a:pt x="424963" y="1440"/>
                    <a:pt x="475621" y="288"/>
                  </a:cubicBezTo>
                  <a:cubicBezTo>
                    <a:pt x="486367" y="-96"/>
                    <a:pt x="496729" y="-96"/>
                    <a:pt x="507475" y="288"/>
                  </a:cubicBezTo>
                  <a:cubicBezTo>
                    <a:pt x="525512" y="672"/>
                    <a:pt x="540863" y="6816"/>
                    <a:pt x="553528" y="19487"/>
                  </a:cubicBezTo>
                  <a:cubicBezTo>
                    <a:pt x="557366" y="23327"/>
                    <a:pt x="560052" y="24479"/>
                    <a:pt x="565809" y="22943"/>
                  </a:cubicBezTo>
                  <a:cubicBezTo>
                    <a:pt x="609559" y="10272"/>
                    <a:pt x="651391" y="41375"/>
                    <a:pt x="652158" y="87069"/>
                  </a:cubicBezTo>
                  <a:cubicBezTo>
                    <a:pt x="652542" y="108189"/>
                    <a:pt x="652158" y="129308"/>
                    <a:pt x="652542" y="150811"/>
                  </a:cubicBezTo>
                  <a:cubicBezTo>
                    <a:pt x="652542" y="155419"/>
                    <a:pt x="654077" y="160027"/>
                    <a:pt x="656380" y="163867"/>
                  </a:cubicBezTo>
                  <a:cubicBezTo>
                    <a:pt x="675569" y="195738"/>
                    <a:pt x="658682" y="234905"/>
                    <a:pt x="622224" y="241817"/>
                  </a:cubicBezTo>
                  <a:cubicBezTo>
                    <a:pt x="616851" y="242969"/>
                    <a:pt x="614165" y="244504"/>
                    <a:pt x="613013" y="250264"/>
                  </a:cubicBezTo>
                  <a:cubicBezTo>
                    <a:pt x="606873" y="276376"/>
                    <a:pt x="592289" y="297495"/>
                    <a:pt x="570414" y="313622"/>
                  </a:cubicBezTo>
                  <a:cubicBezTo>
                    <a:pt x="559668" y="321302"/>
                    <a:pt x="561971" y="342421"/>
                    <a:pt x="573484" y="348949"/>
                  </a:cubicBezTo>
                  <a:cubicBezTo>
                    <a:pt x="603802" y="366229"/>
                    <a:pt x="637575" y="371220"/>
                    <a:pt x="670196" y="380820"/>
                  </a:cubicBezTo>
                  <a:cubicBezTo>
                    <a:pt x="684395" y="385044"/>
                    <a:pt x="694757" y="386580"/>
                    <a:pt x="704735" y="371605"/>
                  </a:cubicBezTo>
                  <a:cubicBezTo>
                    <a:pt x="714713" y="356629"/>
                    <a:pt x="732367" y="350485"/>
                    <a:pt x="750021" y="345109"/>
                  </a:cubicBezTo>
                  <a:cubicBezTo>
                    <a:pt x="764988" y="340886"/>
                    <a:pt x="779572" y="334742"/>
                    <a:pt x="793771" y="328598"/>
                  </a:cubicBezTo>
                  <a:cubicBezTo>
                    <a:pt x="802982" y="324758"/>
                    <a:pt x="802982" y="316694"/>
                    <a:pt x="794539" y="311318"/>
                  </a:cubicBezTo>
                  <a:cubicBezTo>
                    <a:pt x="775734" y="298647"/>
                    <a:pt x="762685" y="281751"/>
                    <a:pt x="755777" y="260248"/>
                  </a:cubicBezTo>
                  <a:cubicBezTo>
                    <a:pt x="754626" y="257176"/>
                    <a:pt x="751172" y="253720"/>
                    <a:pt x="748102" y="253336"/>
                  </a:cubicBezTo>
                  <a:cubicBezTo>
                    <a:pt x="710876" y="244888"/>
                    <a:pt x="701665" y="203034"/>
                    <a:pt x="725459" y="181146"/>
                  </a:cubicBezTo>
                  <a:cubicBezTo>
                    <a:pt x="727762" y="178842"/>
                    <a:pt x="728529" y="173851"/>
                    <a:pt x="728913" y="170011"/>
                  </a:cubicBezTo>
                  <a:cubicBezTo>
                    <a:pt x="730064" y="155035"/>
                    <a:pt x="728913" y="139676"/>
                    <a:pt x="732367" y="125084"/>
                  </a:cubicBezTo>
                  <a:cubicBezTo>
                    <a:pt x="745415" y="70174"/>
                    <a:pt x="802214" y="32543"/>
                    <a:pt x="858629" y="40223"/>
                  </a:cubicBezTo>
                  <a:cubicBezTo>
                    <a:pt x="910055" y="47135"/>
                    <a:pt x="948433" y="79006"/>
                    <a:pt x="959178" y="125084"/>
                  </a:cubicBezTo>
                  <a:cubicBezTo>
                    <a:pt x="962632" y="139676"/>
                    <a:pt x="961481" y="155035"/>
                    <a:pt x="962632" y="170011"/>
                  </a:cubicBezTo>
                  <a:cubicBezTo>
                    <a:pt x="963016" y="174235"/>
                    <a:pt x="964167" y="178842"/>
                    <a:pt x="966853" y="181530"/>
                  </a:cubicBezTo>
                  <a:cubicBezTo>
                    <a:pt x="989880" y="207258"/>
                    <a:pt x="979135" y="243352"/>
                    <a:pt x="945746" y="252568"/>
                  </a:cubicBezTo>
                  <a:cubicBezTo>
                    <a:pt x="942292" y="253720"/>
                    <a:pt x="937687" y="256792"/>
                    <a:pt x="936919" y="260248"/>
                  </a:cubicBezTo>
                  <a:cubicBezTo>
                    <a:pt x="930395" y="282903"/>
                    <a:pt x="916579" y="299415"/>
                    <a:pt x="897390" y="312086"/>
                  </a:cubicBezTo>
                  <a:cubicBezTo>
                    <a:pt x="894320" y="314006"/>
                    <a:pt x="891250" y="318230"/>
                    <a:pt x="891250" y="320918"/>
                  </a:cubicBezTo>
                  <a:cubicBezTo>
                    <a:pt x="891250" y="323990"/>
                    <a:pt x="895088" y="327830"/>
                    <a:pt x="898542" y="328982"/>
                  </a:cubicBezTo>
                  <a:cubicBezTo>
                    <a:pt x="912358" y="334742"/>
                    <a:pt x="926173" y="340886"/>
                    <a:pt x="940373" y="345109"/>
                  </a:cubicBezTo>
                  <a:cubicBezTo>
                    <a:pt x="983740" y="357397"/>
                    <a:pt x="1008301" y="384660"/>
                    <a:pt x="1011372" y="429587"/>
                  </a:cubicBezTo>
                  <a:cubicBezTo>
                    <a:pt x="1014442" y="470674"/>
                    <a:pt x="1016361" y="512144"/>
                    <a:pt x="1018279" y="553615"/>
                  </a:cubicBezTo>
                  <a:cubicBezTo>
                    <a:pt x="1019431" y="578574"/>
                    <a:pt x="1005999" y="591630"/>
                    <a:pt x="981053" y="591630"/>
                  </a:cubicBezTo>
                  <a:cubicBezTo>
                    <a:pt x="901228" y="591630"/>
                    <a:pt x="821019" y="591630"/>
                    <a:pt x="741194" y="591630"/>
                  </a:cubicBezTo>
                  <a:cubicBezTo>
                    <a:pt x="736973" y="591630"/>
                    <a:pt x="733135" y="591630"/>
                    <a:pt x="728146" y="591630"/>
                  </a:cubicBezTo>
                  <a:cubicBezTo>
                    <a:pt x="728913" y="606221"/>
                    <a:pt x="728529" y="619661"/>
                    <a:pt x="730064" y="633101"/>
                  </a:cubicBezTo>
                  <a:cubicBezTo>
                    <a:pt x="732751" y="656908"/>
                    <a:pt x="725843" y="674571"/>
                    <a:pt x="702817" y="684171"/>
                  </a:cubicBezTo>
                  <a:cubicBezTo>
                    <a:pt x="572717" y="683403"/>
                    <a:pt x="444152" y="683403"/>
                    <a:pt x="315587" y="683403"/>
                  </a:cubicBezTo>
                  <a:close/>
                  <a:moveTo>
                    <a:pt x="634504" y="663052"/>
                  </a:moveTo>
                  <a:cubicBezTo>
                    <a:pt x="653309" y="663052"/>
                    <a:pt x="670963" y="663052"/>
                    <a:pt x="688617" y="663052"/>
                  </a:cubicBezTo>
                  <a:cubicBezTo>
                    <a:pt x="703968" y="663052"/>
                    <a:pt x="710492" y="656524"/>
                    <a:pt x="709724" y="640780"/>
                  </a:cubicBezTo>
                  <a:cubicBezTo>
                    <a:pt x="708573" y="620429"/>
                    <a:pt x="706271" y="600078"/>
                    <a:pt x="705119" y="579726"/>
                  </a:cubicBezTo>
                  <a:cubicBezTo>
                    <a:pt x="702049" y="532112"/>
                    <a:pt x="699362" y="484881"/>
                    <a:pt x="697060" y="437267"/>
                  </a:cubicBezTo>
                  <a:cubicBezTo>
                    <a:pt x="695908" y="414611"/>
                    <a:pt x="689001" y="405779"/>
                    <a:pt x="667125" y="400020"/>
                  </a:cubicBezTo>
                  <a:cubicBezTo>
                    <a:pt x="631818" y="391188"/>
                    <a:pt x="595743" y="385044"/>
                    <a:pt x="563506" y="365845"/>
                  </a:cubicBezTo>
                  <a:cubicBezTo>
                    <a:pt x="562739" y="365461"/>
                    <a:pt x="561587" y="365845"/>
                    <a:pt x="560436" y="365845"/>
                  </a:cubicBezTo>
                  <a:cubicBezTo>
                    <a:pt x="556982" y="375828"/>
                    <a:pt x="553144" y="385812"/>
                    <a:pt x="549690" y="395796"/>
                  </a:cubicBezTo>
                  <a:cubicBezTo>
                    <a:pt x="546620" y="405779"/>
                    <a:pt x="539712" y="410003"/>
                    <a:pt x="529734" y="410003"/>
                  </a:cubicBezTo>
                  <a:cubicBezTo>
                    <a:pt x="515534" y="410003"/>
                    <a:pt x="501718" y="410003"/>
                    <a:pt x="487519" y="410003"/>
                  </a:cubicBezTo>
                  <a:cubicBezTo>
                    <a:pt x="477157" y="410003"/>
                    <a:pt x="470249" y="405396"/>
                    <a:pt x="466795" y="395028"/>
                  </a:cubicBezTo>
                  <a:cubicBezTo>
                    <a:pt x="463725" y="385044"/>
                    <a:pt x="459887" y="375445"/>
                    <a:pt x="456817" y="367381"/>
                  </a:cubicBezTo>
                  <a:cubicBezTo>
                    <a:pt x="432639" y="375445"/>
                    <a:pt x="409612" y="383508"/>
                    <a:pt x="386586" y="390804"/>
                  </a:cubicBezTo>
                  <a:cubicBezTo>
                    <a:pt x="373154" y="395028"/>
                    <a:pt x="359338" y="397716"/>
                    <a:pt x="345906" y="401172"/>
                  </a:cubicBezTo>
                  <a:cubicBezTo>
                    <a:pt x="328636" y="405779"/>
                    <a:pt x="320960" y="414611"/>
                    <a:pt x="319809" y="431891"/>
                  </a:cubicBezTo>
                  <a:cubicBezTo>
                    <a:pt x="318658" y="446866"/>
                    <a:pt x="318274" y="461842"/>
                    <a:pt x="317506" y="476817"/>
                  </a:cubicBezTo>
                  <a:cubicBezTo>
                    <a:pt x="315587" y="508688"/>
                    <a:pt x="313669" y="540175"/>
                    <a:pt x="311750" y="572047"/>
                  </a:cubicBezTo>
                  <a:cubicBezTo>
                    <a:pt x="310215" y="595854"/>
                    <a:pt x="308679" y="619661"/>
                    <a:pt x="307528" y="643852"/>
                  </a:cubicBezTo>
                  <a:cubicBezTo>
                    <a:pt x="307145" y="652684"/>
                    <a:pt x="310215" y="661132"/>
                    <a:pt x="319042" y="661900"/>
                  </a:cubicBezTo>
                  <a:cubicBezTo>
                    <a:pt x="338998" y="663436"/>
                    <a:pt x="358954" y="662284"/>
                    <a:pt x="379294" y="662284"/>
                  </a:cubicBezTo>
                  <a:cubicBezTo>
                    <a:pt x="379294" y="640780"/>
                    <a:pt x="379294" y="620045"/>
                    <a:pt x="379294" y="599694"/>
                  </a:cubicBezTo>
                  <a:cubicBezTo>
                    <a:pt x="379294" y="575502"/>
                    <a:pt x="379294" y="550927"/>
                    <a:pt x="379294" y="526736"/>
                  </a:cubicBezTo>
                  <a:cubicBezTo>
                    <a:pt x="379294" y="519824"/>
                    <a:pt x="381597" y="514064"/>
                    <a:pt x="388888" y="513680"/>
                  </a:cubicBezTo>
                  <a:cubicBezTo>
                    <a:pt x="396948" y="513296"/>
                    <a:pt x="399634" y="519440"/>
                    <a:pt x="399634" y="526736"/>
                  </a:cubicBezTo>
                  <a:cubicBezTo>
                    <a:pt x="399634" y="528656"/>
                    <a:pt x="399634" y="530960"/>
                    <a:pt x="399634" y="532880"/>
                  </a:cubicBezTo>
                  <a:cubicBezTo>
                    <a:pt x="399634" y="572047"/>
                    <a:pt x="399634" y="611597"/>
                    <a:pt x="399634" y="650764"/>
                  </a:cubicBezTo>
                  <a:cubicBezTo>
                    <a:pt x="399634" y="654220"/>
                    <a:pt x="399634" y="658060"/>
                    <a:pt x="399634" y="661900"/>
                  </a:cubicBezTo>
                  <a:cubicBezTo>
                    <a:pt x="471784" y="661900"/>
                    <a:pt x="542782" y="661900"/>
                    <a:pt x="614932" y="661900"/>
                  </a:cubicBezTo>
                  <a:cubicBezTo>
                    <a:pt x="614932" y="657676"/>
                    <a:pt x="614932" y="653836"/>
                    <a:pt x="614932" y="650380"/>
                  </a:cubicBezTo>
                  <a:cubicBezTo>
                    <a:pt x="614932" y="610829"/>
                    <a:pt x="614932" y="570894"/>
                    <a:pt x="614932" y="531344"/>
                  </a:cubicBezTo>
                  <a:cubicBezTo>
                    <a:pt x="614932" y="528272"/>
                    <a:pt x="614165" y="524432"/>
                    <a:pt x="615316" y="522128"/>
                  </a:cubicBezTo>
                  <a:cubicBezTo>
                    <a:pt x="617235" y="518672"/>
                    <a:pt x="621072" y="513680"/>
                    <a:pt x="623759" y="514064"/>
                  </a:cubicBezTo>
                  <a:cubicBezTo>
                    <a:pt x="627213" y="514448"/>
                    <a:pt x="631434" y="518288"/>
                    <a:pt x="633737" y="521744"/>
                  </a:cubicBezTo>
                  <a:cubicBezTo>
                    <a:pt x="635272" y="524048"/>
                    <a:pt x="634504" y="528272"/>
                    <a:pt x="634504" y="531728"/>
                  </a:cubicBezTo>
                  <a:cubicBezTo>
                    <a:pt x="634504" y="570894"/>
                    <a:pt x="634504" y="610445"/>
                    <a:pt x="634504" y="649612"/>
                  </a:cubicBezTo>
                  <a:cubicBezTo>
                    <a:pt x="634504" y="653836"/>
                    <a:pt x="634504" y="657676"/>
                    <a:pt x="634504" y="663052"/>
                  </a:cubicBezTo>
                  <a:close/>
                  <a:moveTo>
                    <a:pt x="130224" y="348949"/>
                  </a:moveTo>
                  <a:cubicBezTo>
                    <a:pt x="110268" y="355093"/>
                    <a:pt x="90695" y="360853"/>
                    <a:pt x="71507" y="367765"/>
                  </a:cubicBezTo>
                  <a:cubicBezTo>
                    <a:pt x="48480" y="375828"/>
                    <a:pt x="34280" y="392724"/>
                    <a:pt x="28907" y="416531"/>
                  </a:cubicBezTo>
                  <a:cubicBezTo>
                    <a:pt x="26989" y="424211"/>
                    <a:pt x="26989" y="432275"/>
                    <a:pt x="26605" y="439954"/>
                  </a:cubicBezTo>
                  <a:cubicBezTo>
                    <a:pt x="24302" y="477969"/>
                    <a:pt x="22383" y="515600"/>
                    <a:pt x="20081" y="553615"/>
                  </a:cubicBezTo>
                  <a:cubicBezTo>
                    <a:pt x="19697" y="562447"/>
                    <a:pt x="22000" y="569359"/>
                    <a:pt x="31210" y="570127"/>
                  </a:cubicBezTo>
                  <a:cubicBezTo>
                    <a:pt x="43491" y="570894"/>
                    <a:pt x="56156" y="570511"/>
                    <a:pt x="69588" y="570511"/>
                  </a:cubicBezTo>
                  <a:cubicBezTo>
                    <a:pt x="69588" y="565519"/>
                    <a:pt x="69588" y="562063"/>
                    <a:pt x="69588" y="558223"/>
                  </a:cubicBezTo>
                  <a:cubicBezTo>
                    <a:pt x="69588" y="529040"/>
                    <a:pt x="69588" y="500241"/>
                    <a:pt x="69588" y="471057"/>
                  </a:cubicBezTo>
                  <a:cubicBezTo>
                    <a:pt x="69588" y="463378"/>
                    <a:pt x="69971" y="455698"/>
                    <a:pt x="79949" y="455698"/>
                  </a:cubicBezTo>
                  <a:cubicBezTo>
                    <a:pt x="90311" y="455698"/>
                    <a:pt x="89928" y="463762"/>
                    <a:pt x="89928" y="471442"/>
                  </a:cubicBezTo>
                  <a:cubicBezTo>
                    <a:pt x="89928" y="499473"/>
                    <a:pt x="89928" y="527504"/>
                    <a:pt x="89928" y="555535"/>
                  </a:cubicBezTo>
                  <a:cubicBezTo>
                    <a:pt x="89928" y="560143"/>
                    <a:pt x="89928" y="564751"/>
                    <a:pt x="89928" y="570127"/>
                  </a:cubicBezTo>
                  <a:cubicBezTo>
                    <a:pt x="144040" y="570127"/>
                    <a:pt x="196617" y="570127"/>
                    <a:pt x="250729" y="570127"/>
                  </a:cubicBezTo>
                  <a:cubicBezTo>
                    <a:pt x="250729" y="559759"/>
                    <a:pt x="250729" y="549775"/>
                    <a:pt x="250729" y="540175"/>
                  </a:cubicBezTo>
                  <a:cubicBezTo>
                    <a:pt x="250729" y="515984"/>
                    <a:pt x="250729" y="491793"/>
                    <a:pt x="250729" y="467218"/>
                  </a:cubicBezTo>
                  <a:cubicBezTo>
                    <a:pt x="250729" y="460690"/>
                    <a:pt x="253416" y="455698"/>
                    <a:pt x="260707" y="455698"/>
                  </a:cubicBezTo>
                  <a:cubicBezTo>
                    <a:pt x="267999" y="455698"/>
                    <a:pt x="270686" y="460306"/>
                    <a:pt x="271070" y="467218"/>
                  </a:cubicBezTo>
                  <a:cubicBezTo>
                    <a:pt x="271070" y="469522"/>
                    <a:pt x="271070" y="471825"/>
                    <a:pt x="271070" y="474513"/>
                  </a:cubicBezTo>
                  <a:cubicBezTo>
                    <a:pt x="271070" y="502929"/>
                    <a:pt x="271070" y="531344"/>
                    <a:pt x="271070" y="559759"/>
                  </a:cubicBezTo>
                  <a:cubicBezTo>
                    <a:pt x="271070" y="563215"/>
                    <a:pt x="271453" y="567055"/>
                    <a:pt x="271837" y="570511"/>
                  </a:cubicBezTo>
                  <a:cubicBezTo>
                    <a:pt x="278361" y="570511"/>
                    <a:pt x="283734" y="570511"/>
                    <a:pt x="289491" y="570511"/>
                  </a:cubicBezTo>
                  <a:cubicBezTo>
                    <a:pt x="289875" y="568207"/>
                    <a:pt x="290258" y="566287"/>
                    <a:pt x="290258" y="563983"/>
                  </a:cubicBezTo>
                  <a:cubicBezTo>
                    <a:pt x="292561" y="525584"/>
                    <a:pt x="294096" y="487569"/>
                    <a:pt x="296782" y="449170"/>
                  </a:cubicBezTo>
                  <a:cubicBezTo>
                    <a:pt x="297550" y="436498"/>
                    <a:pt x="298701" y="423827"/>
                    <a:pt x="302539" y="411923"/>
                  </a:cubicBezTo>
                  <a:cubicBezTo>
                    <a:pt x="307145" y="396948"/>
                    <a:pt x="308296" y="395412"/>
                    <a:pt x="296782" y="384276"/>
                  </a:cubicBezTo>
                  <a:cubicBezTo>
                    <a:pt x="291409" y="379284"/>
                    <a:pt x="285269" y="373908"/>
                    <a:pt x="278745" y="371220"/>
                  </a:cubicBezTo>
                  <a:cubicBezTo>
                    <a:pt x="256870" y="363157"/>
                    <a:pt x="234611" y="356245"/>
                    <a:pt x="212352" y="348565"/>
                  </a:cubicBezTo>
                  <a:cubicBezTo>
                    <a:pt x="205060" y="361237"/>
                    <a:pt x="208130" y="384276"/>
                    <a:pt x="181650" y="380436"/>
                  </a:cubicBezTo>
                  <a:cubicBezTo>
                    <a:pt x="181650" y="391572"/>
                    <a:pt x="181650" y="401556"/>
                    <a:pt x="181650" y="411155"/>
                  </a:cubicBezTo>
                  <a:cubicBezTo>
                    <a:pt x="181650" y="418835"/>
                    <a:pt x="180499" y="425363"/>
                    <a:pt x="171288" y="425363"/>
                  </a:cubicBezTo>
                  <a:cubicBezTo>
                    <a:pt x="161694" y="425363"/>
                    <a:pt x="160926" y="418451"/>
                    <a:pt x="160926" y="410771"/>
                  </a:cubicBezTo>
                  <a:cubicBezTo>
                    <a:pt x="160926" y="400788"/>
                    <a:pt x="160926" y="390420"/>
                    <a:pt x="160926" y="379668"/>
                  </a:cubicBezTo>
                  <a:cubicBezTo>
                    <a:pt x="134062" y="384276"/>
                    <a:pt x="137516" y="360469"/>
                    <a:pt x="130224" y="348949"/>
                  </a:cubicBezTo>
                  <a:close/>
                  <a:moveTo>
                    <a:pt x="885493" y="349333"/>
                  </a:moveTo>
                  <a:cubicBezTo>
                    <a:pt x="883958" y="354325"/>
                    <a:pt x="881656" y="360469"/>
                    <a:pt x="879737" y="366613"/>
                  </a:cubicBezTo>
                  <a:cubicBezTo>
                    <a:pt x="876666" y="376596"/>
                    <a:pt x="870142" y="380820"/>
                    <a:pt x="859781" y="380820"/>
                  </a:cubicBezTo>
                  <a:cubicBezTo>
                    <a:pt x="849035" y="380436"/>
                    <a:pt x="838673" y="380820"/>
                    <a:pt x="827927" y="380820"/>
                  </a:cubicBezTo>
                  <a:cubicBezTo>
                    <a:pt x="818333" y="380820"/>
                    <a:pt x="812576" y="376596"/>
                    <a:pt x="809506" y="367381"/>
                  </a:cubicBezTo>
                  <a:cubicBezTo>
                    <a:pt x="807203" y="360853"/>
                    <a:pt x="804901" y="354325"/>
                    <a:pt x="802982" y="349333"/>
                  </a:cubicBezTo>
                  <a:cubicBezTo>
                    <a:pt x="783793" y="355477"/>
                    <a:pt x="766523" y="360853"/>
                    <a:pt x="748870" y="366229"/>
                  </a:cubicBezTo>
                  <a:cubicBezTo>
                    <a:pt x="733135" y="370837"/>
                    <a:pt x="720854" y="380436"/>
                    <a:pt x="711643" y="393492"/>
                  </a:cubicBezTo>
                  <a:cubicBezTo>
                    <a:pt x="709724" y="396180"/>
                    <a:pt x="710108" y="400788"/>
                    <a:pt x="710876" y="404244"/>
                  </a:cubicBezTo>
                  <a:cubicBezTo>
                    <a:pt x="712795" y="412307"/>
                    <a:pt x="716632" y="419603"/>
                    <a:pt x="717400" y="427667"/>
                  </a:cubicBezTo>
                  <a:cubicBezTo>
                    <a:pt x="719319" y="453394"/>
                    <a:pt x="720470" y="479505"/>
                    <a:pt x="722005" y="505232"/>
                  </a:cubicBezTo>
                  <a:cubicBezTo>
                    <a:pt x="723156" y="526352"/>
                    <a:pt x="724308" y="547087"/>
                    <a:pt x="725459" y="567823"/>
                  </a:cubicBezTo>
                  <a:cubicBezTo>
                    <a:pt x="731600" y="567823"/>
                    <a:pt x="736588" y="567823"/>
                    <a:pt x="741961" y="567823"/>
                  </a:cubicBezTo>
                  <a:cubicBezTo>
                    <a:pt x="741961" y="562831"/>
                    <a:pt x="741961" y="558991"/>
                    <a:pt x="741961" y="554767"/>
                  </a:cubicBezTo>
                  <a:cubicBezTo>
                    <a:pt x="741961" y="525200"/>
                    <a:pt x="741961" y="495249"/>
                    <a:pt x="741961" y="465682"/>
                  </a:cubicBezTo>
                  <a:cubicBezTo>
                    <a:pt x="741961" y="459154"/>
                    <a:pt x="744648" y="454162"/>
                    <a:pt x="751939" y="453778"/>
                  </a:cubicBezTo>
                  <a:cubicBezTo>
                    <a:pt x="759231" y="453394"/>
                    <a:pt x="763069" y="458002"/>
                    <a:pt x="763453" y="465298"/>
                  </a:cubicBezTo>
                  <a:cubicBezTo>
                    <a:pt x="763453" y="467602"/>
                    <a:pt x="763453" y="469906"/>
                    <a:pt x="763453" y="472593"/>
                  </a:cubicBezTo>
                  <a:cubicBezTo>
                    <a:pt x="763453" y="501009"/>
                    <a:pt x="763453" y="529424"/>
                    <a:pt x="763453" y="557839"/>
                  </a:cubicBezTo>
                  <a:cubicBezTo>
                    <a:pt x="763453" y="561295"/>
                    <a:pt x="763837" y="565135"/>
                    <a:pt x="763837" y="568591"/>
                  </a:cubicBezTo>
                  <a:cubicBezTo>
                    <a:pt x="817181" y="568591"/>
                    <a:pt x="869375" y="568591"/>
                    <a:pt x="922336" y="568591"/>
                  </a:cubicBezTo>
                  <a:cubicBezTo>
                    <a:pt x="922336" y="563983"/>
                    <a:pt x="922336" y="560527"/>
                    <a:pt x="922336" y="556687"/>
                  </a:cubicBezTo>
                  <a:cubicBezTo>
                    <a:pt x="922336" y="527504"/>
                    <a:pt x="922336" y="498705"/>
                    <a:pt x="922336" y="469522"/>
                  </a:cubicBezTo>
                  <a:cubicBezTo>
                    <a:pt x="922336" y="461458"/>
                    <a:pt x="923487" y="454546"/>
                    <a:pt x="933082" y="454162"/>
                  </a:cubicBezTo>
                  <a:cubicBezTo>
                    <a:pt x="943060" y="453778"/>
                    <a:pt x="943827" y="461458"/>
                    <a:pt x="943827" y="469137"/>
                  </a:cubicBezTo>
                  <a:cubicBezTo>
                    <a:pt x="943827" y="498705"/>
                    <a:pt x="943827" y="527888"/>
                    <a:pt x="943827" y="557455"/>
                  </a:cubicBezTo>
                  <a:cubicBezTo>
                    <a:pt x="943827" y="560911"/>
                    <a:pt x="943827" y="564751"/>
                    <a:pt x="943827" y="568591"/>
                  </a:cubicBezTo>
                  <a:cubicBezTo>
                    <a:pt x="947665" y="568974"/>
                    <a:pt x="949968" y="569359"/>
                    <a:pt x="952270" y="569359"/>
                  </a:cubicBezTo>
                  <a:cubicBezTo>
                    <a:pt x="962632" y="569359"/>
                    <a:pt x="972610" y="569742"/>
                    <a:pt x="982972" y="569359"/>
                  </a:cubicBezTo>
                  <a:cubicBezTo>
                    <a:pt x="992183" y="568974"/>
                    <a:pt x="996021" y="563983"/>
                    <a:pt x="995253" y="554383"/>
                  </a:cubicBezTo>
                  <a:cubicBezTo>
                    <a:pt x="992950" y="512528"/>
                    <a:pt x="990264" y="470674"/>
                    <a:pt x="987961" y="428435"/>
                  </a:cubicBezTo>
                  <a:cubicBezTo>
                    <a:pt x="986426" y="400788"/>
                    <a:pt x="967238" y="375445"/>
                    <a:pt x="941141" y="366997"/>
                  </a:cubicBezTo>
                  <a:cubicBezTo>
                    <a:pt x="923487" y="361237"/>
                    <a:pt x="905066" y="355477"/>
                    <a:pt x="885493" y="349333"/>
                  </a:cubicBezTo>
                  <a:close/>
                  <a:moveTo>
                    <a:pt x="418055" y="151963"/>
                  </a:moveTo>
                  <a:cubicBezTo>
                    <a:pt x="418055" y="176539"/>
                    <a:pt x="418055" y="200730"/>
                    <a:pt x="418055" y="224921"/>
                  </a:cubicBezTo>
                  <a:cubicBezTo>
                    <a:pt x="418439" y="262552"/>
                    <a:pt x="439163" y="292887"/>
                    <a:pt x="473319" y="306711"/>
                  </a:cubicBezTo>
                  <a:cubicBezTo>
                    <a:pt x="531653" y="330518"/>
                    <a:pt x="594976" y="287895"/>
                    <a:pt x="595360" y="225689"/>
                  </a:cubicBezTo>
                  <a:cubicBezTo>
                    <a:pt x="595360" y="203418"/>
                    <a:pt x="595360" y="181146"/>
                    <a:pt x="594976" y="159259"/>
                  </a:cubicBezTo>
                  <a:cubicBezTo>
                    <a:pt x="594976" y="152731"/>
                    <a:pt x="594976" y="146587"/>
                    <a:pt x="594976" y="141212"/>
                  </a:cubicBezTo>
                  <a:cubicBezTo>
                    <a:pt x="581927" y="138140"/>
                    <a:pt x="570030" y="136604"/>
                    <a:pt x="558901" y="132764"/>
                  </a:cubicBezTo>
                  <a:cubicBezTo>
                    <a:pt x="547388" y="128540"/>
                    <a:pt x="537025" y="122396"/>
                    <a:pt x="525896" y="117020"/>
                  </a:cubicBezTo>
                  <a:cubicBezTo>
                    <a:pt x="487135" y="148891"/>
                    <a:pt x="484448" y="149659"/>
                    <a:pt x="418055" y="151963"/>
                  </a:cubicBezTo>
                  <a:close/>
                  <a:moveTo>
                    <a:pt x="387353" y="139676"/>
                  </a:moveTo>
                  <a:cubicBezTo>
                    <a:pt x="391959" y="137372"/>
                    <a:pt x="395797" y="136604"/>
                    <a:pt x="398483" y="133916"/>
                  </a:cubicBezTo>
                  <a:cubicBezTo>
                    <a:pt x="404239" y="127772"/>
                    <a:pt x="411531" y="126620"/>
                    <a:pt x="419207" y="128156"/>
                  </a:cubicBezTo>
                  <a:cubicBezTo>
                    <a:pt x="454898" y="134684"/>
                    <a:pt x="485600" y="125852"/>
                    <a:pt x="510545" y="98205"/>
                  </a:cubicBezTo>
                  <a:cubicBezTo>
                    <a:pt x="519756" y="87837"/>
                    <a:pt x="528583" y="87453"/>
                    <a:pt x="538944" y="96285"/>
                  </a:cubicBezTo>
                  <a:cubicBezTo>
                    <a:pt x="555447" y="109725"/>
                    <a:pt x="574252" y="115868"/>
                    <a:pt x="594976" y="117404"/>
                  </a:cubicBezTo>
                  <a:cubicBezTo>
                    <a:pt x="611478" y="118556"/>
                    <a:pt x="614548" y="120860"/>
                    <a:pt x="617618" y="137372"/>
                  </a:cubicBezTo>
                  <a:cubicBezTo>
                    <a:pt x="621072" y="138140"/>
                    <a:pt x="624526" y="138908"/>
                    <a:pt x="629516" y="139676"/>
                  </a:cubicBezTo>
                  <a:cubicBezTo>
                    <a:pt x="629516" y="122012"/>
                    <a:pt x="629516" y="105117"/>
                    <a:pt x="629516" y="88221"/>
                  </a:cubicBezTo>
                  <a:cubicBezTo>
                    <a:pt x="629131" y="51358"/>
                    <a:pt x="596511" y="30239"/>
                    <a:pt x="563122" y="45215"/>
                  </a:cubicBezTo>
                  <a:cubicBezTo>
                    <a:pt x="554295" y="49054"/>
                    <a:pt x="548923" y="47903"/>
                    <a:pt x="543550" y="39839"/>
                  </a:cubicBezTo>
                  <a:cubicBezTo>
                    <a:pt x="536642" y="29855"/>
                    <a:pt x="527047" y="22559"/>
                    <a:pt x="514383" y="21407"/>
                  </a:cubicBezTo>
                  <a:cubicBezTo>
                    <a:pt x="502102" y="20255"/>
                    <a:pt x="489821" y="19487"/>
                    <a:pt x="477540" y="19871"/>
                  </a:cubicBezTo>
                  <a:cubicBezTo>
                    <a:pt x="453746" y="21023"/>
                    <a:pt x="432639" y="29087"/>
                    <a:pt x="414985" y="45598"/>
                  </a:cubicBezTo>
                  <a:cubicBezTo>
                    <a:pt x="388505" y="70942"/>
                    <a:pt x="383132" y="102429"/>
                    <a:pt x="387353" y="139676"/>
                  </a:cubicBezTo>
                  <a:close/>
                  <a:moveTo>
                    <a:pt x="917347" y="217625"/>
                  </a:moveTo>
                  <a:cubicBezTo>
                    <a:pt x="917347" y="217625"/>
                    <a:pt x="917347" y="217625"/>
                    <a:pt x="917347" y="217625"/>
                  </a:cubicBezTo>
                  <a:cubicBezTo>
                    <a:pt x="917731" y="209178"/>
                    <a:pt x="918498" y="200346"/>
                    <a:pt x="917347" y="191898"/>
                  </a:cubicBezTo>
                  <a:cubicBezTo>
                    <a:pt x="916579" y="186906"/>
                    <a:pt x="914660" y="180762"/>
                    <a:pt x="911206" y="177306"/>
                  </a:cubicBezTo>
                  <a:cubicBezTo>
                    <a:pt x="903147" y="168475"/>
                    <a:pt x="896239" y="159259"/>
                    <a:pt x="895088" y="147355"/>
                  </a:cubicBezTo>
                  <a:cubicBezTo>
                    <a:pt x="894320" y="140828"/>
                    <a:pt x="892017" y="138140"/>
                    <a:pt x="885493" y="139292"/>
                  </a:cubicBezTo>
                  <a:cubicBezTo>
                    <a:pt x="858629" y="144667"/>
                    <a:pt x="831765" y="144667"/>
                    <a:pt x="805284" y="139292"/>
                  </a:cubicBezTo>
                  <a:cubicBezTo>
                    <a:pt x="799911" y="138140"/>
                    <a:pt x="796074" y="139292"/>
                    <a:pt x="795690" y="146203"/>
                  </a:cubicBezTo>
                  <a:cubicBezTo>
                    <a:pt x="794539" y="159643"/>
                    <a:pt x="787631" y="169627"/>
                    <a:pt x="777653" y="178459"/>
                  </a:cubicBezTo>
                  <a:cubicBezTo>
                    <a:pt x="775734" y="179994"/>
                    <a:pt x="773431" y="182682"/>
                    <a:pt x="773431" y="184602"/>
                  </a:cubicBezTo>
                  <a:cubicBezTo>
                    <a:pt x="773431" y="206874"/>
                    <a:pt x="771512" y="229529"/>
                    <a:pt x="774966" y="251032"/>
                  </a:cubicBezTo>
                  <a:cubicBezTo>
                    <a:pt x="780339" y="282519"/>
                    <a:pt x="807971" y="303255"/>
                    <a:pt x="842511" y="304791"/>
                  </a:cubicBezTo>
                  <a:cubicBezTo>
                    <a:pt x="885110" y="306711"/>
                    <a:pt x="920033" y="274456"/>
                    <a:pt x="917731" y="236057"/>
                  </a:cubicBezTo>
                  <a:cubicBezTo>
                    <a:pt x="916963" y="229913"/>
                    <a:pt x="917347" y="223769"/>
                    <a:pt x="917347" y="217625"/>
                  </a:cubicBezTo>
                  <a:close/>
                  <a:moveTo>
                    <a:pt x="230773" y="299031"/>
                  </a:moveTo>
                  <a:cubicBezTo>
                    <a:pt x="249578" y="301719"/>
                    <a:pt x="255719" y="298647"/>
                    <a:pt x="260707" y="283287"/>
                  </a:cubicBezTo>
                  <a:cubicBezTo>
                    <a:pt x="263778" y="273303"/>
                    <a:pt x="266464" y="262552"/>
                    <a:pt x="266848" y="252184"/>
                  </a:cubicBezTo>
                  <a:cubicBezTo>
                    <a:pt x="267616" y="225689"/>
                    <a:pt x="267232" y="198810"/>
                    <a:pt x="266848" y="172315"/>
                  </a:cubicBezTo>
                  <a:cubicBezTo>
                    <a:pt x="266080" y="118172"/>
                    <a:pt x="220795" y="73630"/>
                    <a:pt x="167834" y="74014"/>
                  </a:cubicBezTo>
                  <a:cubicBezTo>
                    <a:pt x="114489" y="74398"/>
                    <a:pt x="69588" y="118556"/>
                    <a:pt x="68820" y="172699"/>
                  </a:cubicBezTo>
                  <a:cubicBezTo>
                    <a:pt x="68436" y="198810"/>
                    <a:pt x="68053" y="224537"/>
                    <a:pt x="69204" y="250648"/>
                  </a:cubicBezTo>
                  <a:cubicBezTo>
                    <a:pt x="69588" y="261784"/>
                    <a:pt x="71890" y="272920"/>
                    <a:pt x="75344" y="283671"/>
                  </a:cubicBezTo>
                  <a:cubicBezTo>
                    <a:pt x="80717" y="300183"/>
                    <a:pt x="91079" y="304407"/>
                    <a:pt x="108733" y="299415"/>
                  </a:cubicBezTo>
                  <a:cubicBezTo>
                    <a:pt x="102976" y="290199"/>
                    <a:pt x="96452" y="281751"/>
                    <a:pt x="91463" y="272152"/>
                  </a:cubicBezTo>
                  <a:cubicBezTo>
                    <a:pt x="79182" y="247576"/>
                    <a:pt x="82636" y="220697"/>
                    <a:pt x="83787" y="194586"/>
                  </a:cubicBezTo>
                  <a:cubicBezTo>
                    <a:pt x="84171" y="185754"/>
                    <a:pt x="91079" y="179610"/>
                    <a:pt x="100673" y="179610"/>
                  </a:cubicBezTo>
                  <a:cubicBezTo>
                    <a:pt x="123316" y="179226"/>
                    <a:pt x="142121" y="171163"/>
                    <a:pt x="157472" y="153883"/>
                  </a:cubicBezTo>
                  <a:cubicBezTo>
                    <a:pt x="165148" y="145435"/>
                    <a:pt x="178196" y="144667"/>
                    <a:pt x="185872" y="153115"/>
                  </a:cubicBezTo>
                  <a:cubicBezTo>
                    <a:pt x="200839" y="170011"/>
                    <a:pt x="218876" y="178459"/>
                    <a:pt x="241519" y="179610"/>
                  </a:cubicBezTo>
                  <a:cubicBezTo>
                    <a:pt x="251113" y="179994"/>
                    <a:pt x="258021" y="186138"/>
                    <a:pt x="258021" y="196122"/>
                  </a:cubicBezTo>
                  <a:cubicBezTo>
                    <a:pt x="258405" y="213401"/>
                    <a:pt x="258405" y="231065"/>
                    <a:pt x="257254" y="248344"/>
                  </a:cubicBezTo>
                  <a:cubicBezTo>
                    <a:pt x="255335" y="267544"/>
                    <a:pt x="244973" y="283671"/>
                    <a:pt x="230773" y="299031"/>
                  </a:cubicBezTo>
                  <a:close/>
                  <a:moveTo>
                    <a:pt x="174358" y="172315"/>
                  </a:moveTo>
                  <a:cubicBezTo>
                    <a:pt x="158240" y="181146"/>
                    <a:pt x="144040" y="189594"/>
                    <a:pt x="129073" y="196506"/>
                  </a:cubicBezTo>
                  <a:cubicBezTo>
                    <a:pt x="121397" y="199962"/>
                    <a:pt x="109117" y="198810"/>
                    <a:pt x="105662" y="203802"/>
                  </a:cubicBezTo>
                  <a:cubicBezTo>
                    <a:pt x="101441" y="210713"/>
                    <a:pt x="104511" y="221465"/>
                    <a:pt x="104511" y="230681"/>
                  </a:cubicBezTo>
                  <a:cubicBezTo>
                    <a:pt x="104511" y="231065"/>
                    <a:pt x="104511" y="231449"/>
                    <a:pt x="104511" y="231833"/>
                  </a:cubicBezTo>
                  <a:cubicBezTo>
                    <a:pt x="106046" y="263320"/>
                    <a:pt x="124084" y="288279"/>
                    <a:pt x="151715" y="297111"/>
                  </a:cubicBezTo>
                  <a:cubicBezTo>
                    <a:pt x="177812" y="305559"/>
                    <a:pt x="206212" y="295959"/>
                    <a:pt x="223865" y="273303"/>
                  </a:cubicBezTo>
                  <a:cubicBezTo>
                    <a:pt x="239984" y="252184"/>
                    <a:pt x="237297" y="227609"/>
                    <a:pt x="236914" y="203418"/>
                  </a:cubicBezTo>
                  <a:cubicBezTo>
                    <a:pt x="236914" y="201882"/>
                    <a:pt x="233459" y="199194"/>
                    <a:pt x="231541" y="198810"/>
                  </a:cubicBezTo>
                  <a:cubicBezTo>
                    <a:pt x="207363" y="198042"/>
                    <a:pt x="188558" y="187290"/>
                    <a:pt x="174358" y="172315"/>
                  </a:cubicBezTo>
                  <a:close/>
                  <a:moveTo>
                    <a:pt x="940373" y="168091"/>
                  </a:moveTo>
                  <a:cubicBezTo>
                    <a:pt x="947281" y="128156"/>
                    <a:pt x="931930" y="93981"/>
                    <a:pt x="898925" y="74014"/>
                  </a:cubicBezTo>
                  <a:cubicBezTo>
                    <a:pt x="864386" y="52894"/>
                    <a:pt x="818716" y="54814"/>
                    <a:pt x="786096" y="79006"/>
                  </a:cubicBezTo>
                  <a:cubicBezTo>
                    <a:pt x="757696" y="99741"/>
                    <a:pt x="743113" y="137372"/>
                    <a:pt x="751172" y="168091"/>
                  </a:cubicBezTo>
                  <a:cubicBezTo>
                    <a:pt x="764221" y="166555"/>
                    <a:pt x="773431" y="156187"/>
                    <a:pt x="774966" y="141980"/>
                  </a:cubicBezTo>
                  <a:cubicBezTo>
                    <a:pt x="776885" y="125084"/>
                    <a:pt x="790701" y="114332"/>
                    <a:pt x="807203" y="118172"/>
                  </a:cubicBezTo>
                  <a:cubicBezTo>
                    <a:pt x="830613" y="123164"/>
                    <a:pt x="854024" y="123164"/>
                    <a:pt x="877434" y="119324"/>
                  </a:cubicBezTo>
                  <a:cubicBezTo>
                    <a:pt x="902763" y="115484"/>
                    <a:pt x="911974" y="121628"/>
                    <a:pt x="916195" y="146587"/>
                  </a:cubicBezTo>
                  <a:cubicBezTo>
                    <a:pt x="918114" y="157339"/>
                    <a:pt x="928476" y="166939"/>
                    <a:pt x="940373" y="168091"/>
                  </a:cubicBezTo>
                  <a:close/>
                  <a:moveTo>
                    <a:pt x="542398" y="328214"/>
                  </a:moveTo>
                  <a:cubicBezTo>
                    <a:pt x="518988" y="336278"/>
                    <a:pt x="495962" y="335510"/>
                    <a:pt x="472552" y="329366"/>
                  </a:cubicBezTo>
                  <a:cubicBezTo>
                    <a:pt x="470249" y="351253"/>
                    <a:pt x="480994" y="368149"/>
                    <a:pt x="486367" y="385812"/>
                  </a:cubicBezTo>
                  <a:cubicBezTo>
                    <a:pt x="486751" y="387348"/>
                    <a:pt x="490972" y="388500"/>
                    <a:pt x="493275" y="388500"/>
                  </a:cubicBezTo>
                  <a:cubicBezTo>
                    <a:pt x="503254" y="388884"/>
                    <a:pt x="513232" y="388884"/>
                    <a:pt x="522826" y="388500"/>
                  </a:cubicBezTo>
                  <a:cubicBezTo>
                    <a:pt x="525512" y="388500"/>
                    <a:pt x="529734" y="386964"/>
                    <a:pt x="530501" y="385044"/>
                  </a:cubicBezTo>
                  <a:cubicBezTo>
                    <a:pt x="535874" y="366613"/>
                    <a:pt x="547388" y="349717"/>
                    <a:pt x="542398" y="328214"/>
                  </a:cubicBezTo>
                  <a:close/>
                  <a:moveTo>
                    <a:pt x="145575" y="320150"/>
                  </a:moveTo>
                  <a:cubicBezTo>
                    <a:pt x="147494" y="327446"/>
                    <a:pt x="149029" y="334358"/>
                    <a:pt x="150948" y="340886"/>
                  </a:cubicBezTo>
                  <a:cubicBezTo>
                    <a:pt x="157088" y="359317"/>
                    <a:pt x="157088" y="359317"/>
                    <a:pt x="176661" y="358933"/>
                  </a:cubicBezTo>
                  <a:cubicBezTo>
                    <a:pt x="180115" y="358933"/>
                    <a:pt x="185872" y="358165"/>
                    <a:pt x="186255" y="356245"/>
                  </a:cubicBezTo>
                  <a:cubicBezTo>
                    <a:pt x="190477" y="343957"/>
                    <a:pt x="197768" y="332438"/>
                    <a:pt x="196234" y="320150"/>
                  </a:cubicBezTo>
                  <a:cubicBezTo>
                    <a:pt x="179731" y="320150"/>
                    <a:pt x="163996" y="320150"/>
                    <a:pt x="145575" y="320150"/>
                  </a:cubicBezTo>
                  <a:close/>
                  <a:moveTo>
                    <a:pt x="819100" y="324758"/>
                  </a:moveTo>
                  <a:cubicBezTo>
                    <a:pt x="821787" y="333206"/>
                    <a:pt x="824473" y="341654"/>
                    <a:pt x="827543" y="350101"/>
                  </a:cubicBezTo>
                  <a:cubicBezTo>
                    <a:pt x="828694" y="353173"/>
                    <a:pt x="830997" y="358165"/>
                    <a:pt x="833300" y="358549"/>
                  </a:cubicBezTo>
                  <a:cubicBezTo>
                    <a:pt x="842127" y="358933"/>
                    <a:pt x="854791" y="361237"/>
                    <a:pt x="858629" y="356629"/>
                  </a:cubicBezTo>
                  <a:cubicBezTo>
                    <a:pt x="865537" y="348565"/>
                    <a:pt x="867072" y="335510"/>
                    <a:pt x="871294" y="324758"/>
                  </a:cubicBezTo>
                  <a:cubicBezTo>
                    <a:pt x="852489" y="324758"/>
                    <a:pt x="836754" y="324758"/>
                    <a:pt x="819100" y="324758"/>
                  </a:cubicBezTo>
                  <a:close/>
                  <a:moveTo>
                    <a:pt x="396180" y="220697"/>
                  </a:moveTo>
                  <a:cubicBezTo>
                    <a:pt x="396180" y="200346"/>
                    <a:pt x="396180" y="180379"/>
                    <a:pt x="396180" y="160411"/>
                  </a:cubicBezTo>
                  <a:cubicBezTo>
                    <a:pt x="378910" y="165019"/>
                    <a:pt x="370083" y="175003"/>
                    <a:pt x="370467" y="190746"/>
                  </a:cubicBezTo>
                  <a:cubicBezTo>
                    <a:pt x="370467" y="206106"/>
                    <a:pt x="379678" y="217241"/>
                    <a:pt x="396180" y="220697"/>
                  </a:cubicBezTo>
                  <a:close/>
                  <a:moveTo>
                    <a:pt x="616851" y="220313"/>
                  </a:moveTo>
                  <a:cubicBezTo>
                    <a:pt x="632586" y="218009"/>
                    <a:pt x="643715" y="205722"/>
                    <a:pt x="643331" y="190362"/>
                  </a:cubicBezTo>
                  <a:cubicBezTo>
                    <a:pt x="643331" y="174619"/>
                    <a:pt x="632586" y="162715"/>
                    <a:pt x="616851" y="161179"/>
                  </a:cubicBezTo>
                  <a:cubicBezTo>
                    <a:pt x="616851" y="180762"/>
                    <a:pt x="616851" y="200730"/>
                    <a:pt x="616851" y="220313"/>
                  </a:cubicBezTo>
                  <a:close/>
                  <a:moveTo>
                    <a:pt x="750405" y="191130"/>
                  </a:moveTo>
                  <a:cubicBezTo>
                    <a:pt x="737740" y="192282"/>
                    <a:pt x="731216" y="199962"/>
                    <a:pt x="731983" y="212249"/>
                  </a:cubicBezTo>
                  <a:cubicBezTo>
                    <a:pt x="732367" y="223385"/>
                    <a:pt x="739659" y="230297"/>
                    <a:pt x="750405" y="230681"/>
                  </a:cubicBezTo>
                  <a:cubicBezTo>
                    <a:pt x="750405" y="217625"/>
                    <a:pt x="750405" y="204186"/>
                    <a:pt x="750405" y="191130"/>
                  </a:cubicBezTo>
                  <a:close/>
                  <a:moveTo>
                    <a:pt x="939606" y="231449"/>
                  </a:moveTo>
                  <a:cubicBezTo>
                    <a:pt x="951887" y="229145"/>
                    <a:pt x="958027" y="221849"/>
                    <a:pt x="957643" y="210713"/>
                  </a:cubicBezTo>
                  <a:cubicBezTo>
                    <a:pt x="957643" y="199578"/>
                    <a:pt x="951502" y="193050"/>
                    <a:pt x="939606" y="191514"/>
                  </a:cubicBezTo>
                  <a:cubicBezTo>
                    <a:pt x="939606" y="204570"/>
                    <a:pt x="939606" y="218009"/>
                    <a:pt x="939606" y="231449"/>
                  </a:cubicBezTo>
                  <a:close/>
                </a:path>
              </a:pathLst>
            </a:custGeom>
            <a:grpFill/>
            <a:ln w="3834" cap="flat">
              <a:noFill/>
              <a:prstDash val="solid"/>
              <a:miter/>
            </a:ln>
          </p:spPr>
          <p:txBody>
            <a:bodyPr rtlCol="0" anchor="ctr"/>
            <a:lstStyle/>
            <a:p>
              <a:endParaRPr lang="en-US" dirty="0"/>
            </a:p>
          </p:txBody>
        </p:sp>
        <p:sp>
          <p:nvSpPr>
            <p:cNvPr id="36" name="Freeform 290">
              <a:extLst>
                <a:ext uri="{FF2B5EF4-FFF2-40B4-BE49-F238E27FC236}">
                  <a16:creationId xmlns:a16="http://schemas.microsoft.com/office/drawing/2014/main" id="{EE020DBC-A1AB-C83B-31FA-15FB4EAB8EC7}"/>
                </a:ext>
              </a:extLst>
            </p:cNvPr>
            <p:cNvSpPr/>
            <p:nvPr userDrawn="1"/>
          </p:nvSpPr>
          <p:spPr>
            <a:xfrm>
              <a:off x="8141304" y="5055580"/>
              <a:ext cx="996567" cy="387648"/>
            </a:xfrm>
            <a:custGeom>
              <a:avLst/>
              <a:gdLst>
                <a:gd name="connsiteX0" fmla="*/ 714973 w 996567"/>
                <a:gd name="connsiteY0" fmla="*/ 124041 h 387648"/>
                <a:gd name="connsiteX1" fmla="*/ 929503 w 996567"/>
                <a:gd name="connsiteY1" fmla="*/ 124041 h 387648"/>
                <a:gd name="connsiteX2" fmla="*/ 972102 w 996567"/>
                <a:gd name="connsiteY2" fmla="*/ 136328 h 387648"/>
                <a:gd name="connsiteX3" fmla="*/ 996280 w 996567"/>
                <a:gd name="connsiteY3" fmla="*/ 182791 h 387648"/>
                <a:gd name="connsiteX4" fmla="*/ 996280 w 996567"/>
                <a:gd name="connsiteY4" fmla="*/ 273028 h 387648"/>
                <a:gd name="connsiteX5" fmla="*/ 939481 w 996567"/>
                <a:gd name="connsiteY5" fmla="*/ 330626 h 387648"/>
                <a:gd name="connsiteX6" fmla="*/ 889207 w 996567"/>
                <a:gd name="connsiteY6" fmla="*/ 331394 h 387648"/>
                <a:gd name="connsiteX7" fmla="*/ 875007 w 996567"/>
                <a:gd name="connsiteY7" fmla="*/ 339074 h 387648"/>
                <a:gd name="connsiteX8" fmla="*/ 849294 w 996567"/>
                <a:gd name="connsiteY8" fmla="*/ 377089 h 387648"/>
                <a:gd name="connsiteX9" fmla="*/ 820128 w 996567"/>
                <a:gd name="connsiteY9" fmla="*/ 377089 h 387648"/>
                <a:gd name="connsiteX10" fmla="*/ 794414 w 996567"/>
                <a:gd name="connsiteY10" fmla="*/ 339074 h 387648"/>
                <a:gd name="connsiteX11" fmla="*/ 780599 w 996567"/>
                <a:gd name="connsiteY11" fmla="*/ 331394 h 387648"/>
                <a:gd name="connsiteX12" fmla="*/ 743756 w 996567"/>
                <a:gd name="connsiteY12" fmla="*/ 331010 h 387648"/>
                <a:gd name="connsiteX13" fmla="*/ 671606 w 996567"/>
                <a:gd name="connsiteY13" fmla="*/ 269188 h 387648"/>
                <a:gd name="connsiteX14" fmla="*/ 572208 w 996567"/>
                <a:gd name="connsiteY14" fmla="*/ 275716 h 387648"/>
                <a:gd name="connsiteX15" fmla="*/ 549566 w 996567"/>
                <a:gd name="connsiteY15" fmla="*/ 288004 h 387648"/>
                <a:gd name="connsiteX16" fmla="*/ 515410 w 996567"/>
                <a:gd name="connsiteY16" fmla="*/ 340226 h 387648"/>
                <a:gd name="connsiteX17" fmla="*/ 481638 w 996567"/>
                <a:gd name="connsiteY17" fmla="*/ 340610 h 387648"/>
                <a:gd name="connsiteX18" fmla="*/ 447866 w 996567"/>
                <a:gd name="connsiteY18" fmla="*/ 289156 h 387648"/>
                <a:gd name="connsiteX19" fmla="*/ 422536 w 996567"/>
                <a:gd name="connsiteY19" fmla="*/ 275716 h 387648"/>
                <a:gd name="connsiteX20" fmla="*/ 380321 w 996567"/>
                <a:gd name="connsiteY20" fmla="*/ 275716 h 387648"/>
                <a:gd name="connsiteX21" fmla="*/ 324674 w 996567"/>
                <a:gd name="connsiteY21" fmla="*/ 271876 h 387648"/>
                <a:gd name="connsiteX22" fmla="*/ 322755 w 996567"/>
                <a:gd name="connsiteY22" fmla="*/ 284164 h 387648"/>
                <a:gd name="connsiteX23" fmla="*/ 263654 w 996567"/>
                <a:gd name="connsiteY23" fmla="*/ 331778 h 387648"/>
                <a:gd name="connsiteX24" fmla="*/ 217601 w 996567"/>
                <a:gd name="connsiteY24" fmla="*/ 331778 h 387648"/>
                <a:gd name="connsiteX25" fmla="*/ 201482 w 996567"/>
                <a:gd name="connsiteY25" fmla="*/ 340226 h 387648"/>
                <a:gd name="connsiteX26" fmla="*/ 176537 w 996567"/>
                <a:gd name="connsiteY26" fmla="*/ 377857 h 387648"/>
                <a:gd name="connsiteX27" fmla="*/ 147370 w 996567"/>
                <a:gd name="connsiteY27" fmla="*/ 377857 h 387648"/>
                <a:gd name="connsiteX28" fmla="*/ 123192 w 996567"/>
                <a:gd name="connsiteY28" fmla="*/ 340994 h 387648"/>
                <a:gd name="connsiteX29" fmla="*/ 106690 w 996567"/>
                <a:gd name="connsiteY29" fmla="*/ 331778 h 387648"/>
                <a:gd name="connsiteX30" fmla="*/ 62556 w 996567"/>
                <a:gd name="connsiteY30" fmla="*/ 331778 h 387648"/>
                <a:gd name="connsiteX31" fmla="*/ 0 w 996567"/>
                <a:gd name="connsiteY31" fmla="*/ 268804 h 387648"/>
                <a:gd name="connsiteX32" fmla="*/ 0 w 996567"/>
                <a:gd name="connsiteY32" fmla="*/ 186631 h 387648"/>
                <a:gd name="connsiteX33" fmla="*/ 61020 w 996567"/>
                <a:gd name="connsiteY33" fmla="*/ 124809 h 387648"/>
                <a:gd name="connsiteX34" fmla="*/ 276318 w 996567"/>
                <a:gd name="connsiteY34" fmla="*/ 125577 h 387648"/>
                <a:gd name="connsiteX35" fmla="*/ 280539 w 996567"/>
                <a:gd name="connsiteY35" fmla="*/ 124809 h 387648"/>
                <a:gd name="connsiteX36" fmla="*/ 280539 w 996567"/>
                <a:gd name="connsiteY36" fmla="*/ 85258 h 387648"/>
                <a:gd name="connsiteX37" fmla="*/ 365738 w 996567"/>
                <a:gd name="connsiteY37" fmla="*/ 12 h 387648"/>
                <a:gd name="connsiteX38" fmla="*/ 632461 w 996567"/>
                <a:gd name="connsiteY38" fmla="*/ 396 h 387648"/>
                <a:gd name="connsiteX39" fmla="*/ 716124 w 996567"/>
                <a:gd name="connsiteY39" fmla="*/ 84490 h 387648"/>
                <a:gd name="connsiteX40" fmla="*/ 714973 w 996567"/>
                <a:gd name="connsiteY40" fmla="*/ 124041 h 387648"/>
                <a:gd name="connsiteX41" fmla="*/ 497372 w 996567"/>
                <a:gd name="connsiteY41" fmla="*/ 329858 h 387648"/>
                <a:gd name="connsiteX42" fmla="*/ 533064 w 996567"/>
                <a:gd name="connsiteY42" fmla="*/ 275332 h 387648"/>
                <a:gd name="connsiteX43" fmla="*/ 568755 w 996567"/>
                <a:gd name="connsiteY43" fmla="*/ 256133 h 387648"/>
                <a:gd name="connsiteX44" fmla="*/ 635531 w 996567"/>
                <a:gd name="connsiteY44" fmla="*/ 256133 h 387648"/>
                <a:gd name="connsiteX45" fmla="*/ 694249 w 996567"/>
                <a:gd name="connsiteY45" fmla="*/ 196614 h 387648"/>
                <a:gd name="connsiteX46" fmla="*/ 694633 w 996567"/>
                <a:gd name="connsiteY46" fmla="*/ 84874 h 387648"/>
                <a:gd name="connsiteX47" fmla="*/ 630543 w 996567"/>
                <a:gd name="connsiteY47" fmla="*/ 20748 h 387648"/>
                <a:gd name="connsiteX48" fmla="*/ 363051 w 996567"/>
                <a:gd name="connsiteY48" fmla="*/ 20748 h 387648"/>
                <a:gd name="connsiteX49" fmla="*/ 299345 w 996567"/>
                <a:gd name="connsiteY49" fmla="*/ 84106 h 387648"/>
                <a:gd name="connsiteX50" fmla="*/ 299728 w 996567"/>
                <a:gd name="connsiteY50" fmla="*/ 194695 h 387648"/>
                <a:gd name="connsiteX51" fmla="*/ 361516 w 996567"/>
                <a:gd name="connsiteY51" fmla="*/ 256133 h 387648"/>
                <a:gd name="connsiteX52" fmla="*/ 422920 w 996567"/>
                <a:gd name="connsiteY52" fmla="*/ 256133 h 387648"/>
                <a:gd name="connsiteX53" fmla="*/ 462065 w 996567"/>
                <a:gd name="connsiteY53" fmla="*/ 277252 h 387648"/>
                <a:gd name="connsiteX54" fmla="*/ 497372 w 996567"/>
                <a:gd name="connsiteY54" fmla="*/ 329858 h 387648"/>
                <a:gd name="connsiteX55" fmla="*/ 833943 w 996567"/>
                <a:gd name="connsiteY55" fmla="*/ 362881 h 387648"/>
                <a:gd name="connsiteX56" fmla="*/ 857354 w 996567"/>
                <a:gd name="connsiteY56" fmla="*/ 327554 h 387648"/>
                <a:gd name="connsiteX57" fmla="*/ 886520 w 996567"/>
                <a:gd name="connsiteY57" fmla="*/ 311811 h 387648"/>
                <a:gd name="connsiteX58" fmla="*/ 933725 w 996567"/>
                <a:gd name="connsiteY58" fmla="*/ 311811 h 387648"/>
                <a:gd name="connsiteX59" fmla="*/ 975940 w 996567"/>
                <a:gd name="connsiteY59" fmla="*/ 268804 h 387648"/>
                <a:gd name="connsiteX60" fmla="*/ 975940 w 996567"/>
                <a:gd name="connsiteY60" fmla="*/ 188935 h 387648"/>
                <a:gd name="connsiteX61" fmla="*/ 930654 w 996567"/>
                <a:gd name="connsiteY61" fmla="*/ 144008 h 387648"/>
                <a:gd name="connsiteX62" fmla="*/ 738000 w 996567"/>
                <a:gd name="connsiteY62" fmla="*/ 144008 h 387648"/>
                <a:gd name="connsiteX63" fmla="*/ 725718 w 996567"/>
                <a:gd name="connsiteY63" fmla="*/ 144776 h 387648"/>
                <a:gd name="connsiteX64" fmla="*/ 715740 w 996567"/>
                <a:gd name="connsiteY64" fmla="*/ 156680 h 387648"/>
                <a:gd name="connsiteX65" fmla="*/ 715740 w 996567"/>
                <a:gd name="connsiteY65" fmla="*/ 201606 h 387648"/>
                <a:gd name="connsiteX66" fmla="*/ 697703 w 996567"/>
                <a:gd name="connsiteY66" fmla="*/ 248453 h 387648"/>
                <a:gd name="connsiteX67" fmla="*/ 693482 w 996567"/>
                <a:gd name="connsiteY67" fmla="*/ 254980 h 387648"/>
                <a:gd name="connsiteX68" fmla="*/ 737232 w 996567"/>
                <a:gd name="connsiteY68" fmla="*/ 311427 h 387648"/>
                <a:gd name="connsiteX69" fmla="*/ 782517 w 996567"/>
                <a:gd name="connsiteY69" fmla="*/ 311427 h 387648"/>
                <a:gd name="connsiteX70" fmla="*/ 812068 w 996567"/>
                <a:gd name="connsiteY70" fmla="*/ 327554 h 387648"/>
                <a:gd name="connsiteX71" fmla="*/ 833943 w 996567"/>
                <a:gd name="connsiteY71" fmla="*/ 362881 h 387648"/>
                <a:gd name="connsiteX72" fmla="*/ 160802 w 996567"/>
                <a:gd name="connsiteY72" fmla="*/ 362497 h 387648"/>
                <a:gd name="connsiteX73" fmla="*/ 177688 w 996567"/>
                <a:gd name="connsiteY73" fmla="*/ 336386 h 387648"/>
                <a:gd name="connsiteX74" fmla="*/ 224125 w 996567"/>
                <a:gd name="connsiteY74" fmla="*/ 311043 h 387648"/>
                <a:gd name="connsiteX75" fmla="*/ 270945 w 996567"/>
                <a:gd name="connsiteY75" fmla="*/ 309507 h 387648"/>
                <a:gd name="connsiteX76" fmla="*/ 294739 w 996567"/>
                <a:gd name="connsiteY76" fmla="*/ 245381 h 387648"/>
                <a:gd name="connsiteX77" fmla="*/ 281691 w 996567"/>
                <a:gd name="connsiteY77" fmla="*/ 218118 h 387648"/>
                <a:gd name="connsiteX78" fmla="*/ 278237 w 996567"/>
                <a:gd name="connsiteY78" fmla="*/ 161287 h 387648"/>
                <a:gd name="connsiteX79" fmla="*/ 261351 w 996567"/>
                <a:gd name="connsiteY79" fmla="*/ 144392 h 387648"/>
                <a:gd name="connsiteX80" fmla="*/ 59485 w 996567"/>
                <a:gd name="connsiteY80" fmla="*/ 144392 h 387648"/>
                <a:gd name="connsiteX81" fmla="*/ 18805 w 996567"/>
                <a:gd name="connsiteY81" fmla="*/ 186631 h 387648"/>
                <a:gd name="connsiteX82" fmla="*/ 18805 w 996567"/>
                <a:gd name="connsiteY82" fmla="*/ 268804 h 387648"/>
                <a:gd name="connsiteX83" fmla="*/ 61404 w 996567"/>
                <a:gd name="connsiteY83" fmla="*/ 311811 h 387648"/>
                <a:gd name="connsiteX84" fmla="*/ 109376 w 996567"/>
                <a:gd name="connsiteY84" fmla="*/ 311811 h 387648"/>
                <a:gd name="connsiteX85" fmla="*/ 135856 w 996567"/>
                <a:gd name="connsiteY85" fmla="*/ 326018 h 387648"/>
                <a:gd name="connsiteX86" fmla="*/ 160802 w 996567"/>
                <a:gd name="connsiteY86" fmla="*/ 362497 h 38764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Lst>
              <a:rect l="l" t="t" r="r" b="b"/>
              <a:pathLst>
                <a:path w="996567" h="387648">
                  <a:moveTo>
                    <a:pt x="714973" y="124041"/>
                  </a:moveTo>
                  <a:cubicBezTo>
                    <a:pt x="787122" y="124041"/>
                    <a:pt x="858121" y="124041"/>
                    <a:pt x="929503" y="124041"/>
                  </a:cubicBezTo>
                  <a:cubicBezTo>
                    <a:pt x="944854" y="124041"/>
                    <a:pt x="959438" y="126729"/>
                    <a:pt x="972102" y="136328"/>
                  </a:cubicBezTo>
                  <a:cubicBezTo>
                    <a:pt x="987453" y="148232"/>
                    <a:pt x="995896" y="163591"/>
                    <a:pt x="996280" y="182791"/>
                  </a:cubicBezTo>
                  <a:cubicBezTo>
                    <a:pt x="996664" y="212742"/>
                    <a:pt x="996664" y="243077"/>
                    <a:pt x="996280" y="273028"/>
                  </a:cubicBezTo>
                  <a:cubicBezTo>
                    <a:pt x="995896" y="304515"/>
                    <a:pt x="970951" y="329474"/>
                    <a:pt x="939481" y="330626"/>
                  </a:cubicBezTo>
                  <a:cubicBezTo>
                    <a:pt x="922595" y="331394"/>
                    <a:pt x="906093" y="330242"/>
                    <a:pt x="889207" y="331394"/>
                  </a:cubicBezTo>
                  <a:cubicBezTo>
                    <a:pt x="884218" y="331778"/>
                    <a:pt x="878077" y="334850"/>
                    <a:pt x="875007" y="339074"/>
                  </a:cubicBezTo>
                  <a:cubicBezTo>
                    <a:pt x="865796" y="351362"/>
                    <a:pt x="857737" y="364417"/>
                    <a:pt x="849294" y="377089"/>
                  </a:cubicBezTo>
                  <a:cubicBezTo>
                    <a:pt x="840467" y="390144"/>
                    <a:pt x="828954" y="390144"/>
                    <a:pt x="820128" y="377089"/>
                  </a:cubicBezTo>
                  <a:cubicBezTo>
                    <a:pt x="811301" y="364417"/>
                    <a:pt x="803625" y="350978"/>
                    <a:pt x="794414" y="339074"/>
                  </a:cubicBezTo>
                  <a:cubicBezTo>
                    <a:pt x="791344" y="335234"/>
                    <a:pt x="785588" y="331778"/>
                    <a:pt x="780599" y="331394"/>
                  </a:cubicBezTo>
                  <a:cubicBezTo>
                    <a:pt x="768318" y="330242"/>
                    <a:pt x="756037" y="330242"/>
                    <a:pt x="743756" y="331010"/>
                  </a:cubicBezTo>
                  <a:cubicBezTo>
                    <a:pt x="703844" y="334082"/>
                    <a:pt x="673909" y="310275"/>
                    <a:pt x="671606" y="269188"/>
                  </a:cubicBezTo>
                  <a:cubicBezTo>
                    <a:pt x="638985" y="280708"/>
                    <a:pt x="605214" y="274564"/>
                    <a:pt x="572208" y="275716"/>
                  </a:cubicBezTo>
                  <a:cubicBezTo>
                    <a:pt x="561847" y="276100"/>
                    <a:pt x="554939" y="279172"/>
                    <a:pt x="549566" y="288004"/>
                  </a:cubicBezTo>
                  <a:cubicBezTo>
                    <a:pt x="538820" y="305667"/>
                    <a:pt x="526923" y="322946"/>
                    <a:pt x="515410" y="340226"/>
                  </a:cubicBezTo>
                  <a:cubicBezTo>
                    <a:pt x="505048" y="355970"/>
                    <a:pt x="492000" y="355970"/>
                    <a:pt x="481638" y="340610"/>
                  </a:cubicBezTo>
                  <a:cubicBezTo>
                    <a:pt x="470124" y="323714"/>
                    <a:pt x="458611" y="306819"/>
                    <a:pt x="447866" y="289156"/>
                  </a:cubicBezTo>
                  <a:cubicBezTo>
                    <a:pt x="441725" y="279172"/>
                    <a:pt x="434049" y="275332"/>
                    <a:pt x="422536" y="275716"/>
                  </a:cubicBezTo>
                  <a:cubicBezTo>
                    <a:pt x="408720" y="276484"/>
                    <a:pt x="394521" y="276484"/>
                    <a:pt x="380321" y="275716"/>
                  </a:cubicBezTo>
                  <a:cubicBezTo>
                    <a:pt x="361900" y="274948"/>
                    <a:pt x="343862" y="273412"/>
                    <a:pt x="324674" y="271876"/>
                  </a:cubicBezTo>
                  <a:cubicBezTo>
                    <a:pt x="324290" y="274180"/>
                    <a:pt x="323906" y="279172"/>
                    <a:pt x="322755" y="284164"/>
                  </a:cubicBezTo>
                  <a:cubicBezTo>
                    <a:pt x="316231" y="312195"/>
                    <a:pt x="292821" y="331010"/>
                    <a:pt x="263654" y="331778"/>
                  </a:cubicBezTo>
                  <a:cubicBezTo>
                    <a:pt x="248303" y="332162"/>
                    <a:pt x="232952" y="332162"/>
                    <a:pt x="217601" y="331778"/>
                  </a:cubicBezTo>
                  <a:cubicBezTo>
                    <a:pt x="210309" y="331394"/>
                    <a:pt x="205320" y="333698"/>
                    <a:pt x="201482" y="340226"/>
                  </a:cubicBezTo>
                  <a:cubicBezTo>
                    <a:pt x="193423" y="352897"/>
                    <a:pt x="184980" y="365569"/>
                    <a:pt x="176537" y="377857"/>
                  </a:cubicBezTo>
                  <a:cubicBezTo>
                    <a:pt x="167710" y="390912"/>
                    <a:pt x="156196" y="390912"/>
                    <a:pt x="147370" y="377857"/>
                  </a:cubicBezTo>
                  <a:cubicBezTo>
                    <a:pt x="138927" y="365569"/>
                    <a:pt x="130867" y="353666"/>
                    <a:pt x="123192" y="340994"/>
                  </a:cubicBezTo>
                  <a:cubicBezTo>
                    <a:pt x="119354" y="334466"/>
                    <a:pt x="114365" y="331394"/>
                    <a:pt x="106690" y="331778"/>
                  </a:cubicBezTo>
                  <a:cubicBezTo>
                    <a:pt x="92106" y="332546"/>
                    <a:pt x="77139" y="332162"/>
                    <a:pt x="62556" y="331778"/>
                  </a:cubicBezTo>
                  <a:cubicBezTo>
                    <a:pt x="25713" y="331394"/>
                    <a:pt x="384" y="305283"/>
                    <a:pt x="0" y="268804"/>
                  </a:cubicBezTo>
                  <a:cubicBezTo>
                    <a:pt x="0" y="241541"/>
                    <a:pt x="0" y="213894"/>
                    <a:pt x="0" y="186631"/>
                  </a:cubicBezTo>
                  <a:cubicBezTo>
                    <a:pt x="0" y="150536"/>
                    <a:pt x="24945" y="124809"/>
                    <a:pt x="61020" y="124809"/>
                  </a:cubicBezTo>
                  <a:cubicBezTo>
                    <a:pt x="132786" y="124809"/>
                    <a:pt x="204552" y="125192"/>
                    <a:pt x="276318" y="125577"/>
                  </a:cubicBezTo>
                  <a:cubicBezTo>
                    <a:pt x="277470" y="125577"/>
                    <a:pt x="278237" y="125192"/>
                    <a:pt x="280539" y="124809"/>
                  </a:cubicBezTo>
                  <a:cubicBezTo>
                    <a:pt x="280539" y="111753"/>
                    <a:pt x="281307" y="98313"/>
                    <a:pt x="280539" y="85258"/>
                  </a:cubicBezTo>
                  <a:cubicBezTo>
                    <a:pt x="277853" y="34187"/>
                    <a:pt x="318533" y="-756"/>
                    <a:pt x="365738" y="12"/>
                  </a:cubicBezTo>
                  <a:cubicBezTo>
                    <a:pt x="454773" y="1548"/>
                    <a:pt x="543425" y="396"/>
                    <a:pt x="632461" y="396"/>
                  </a:cubicBezTo>
                  <a:cubicBezTo>
                    <a:pt x="683887" y="396"/>
                    <a:pt x="716124" y="32651"/>
                    <a:pt x="716124" y="84490"/>
                  </a:cubicBezTo>
                  <a:cubicBezTo>
                    <a:pt x="714973" y="97929"/>
                    <a:pt x="714973" y="111369"/>
                    <a:pt x="714973" y="124041"/>
                  </a:cubicBezTo>
                  <a:close/>
                  <a:moveTo>
                    <a:pt x="497372" y="329858"/>
                  </a:moveTo>
                  <a:cubicBezTo>
                    <a:pt x="510037" y="310659"/>
                    <a:pt x="521934" y="293379"/>
                    <a:pt x="533064" y="275332"/>
                  </a:cubicBezTo>
                  <a:cubicBezTo>
                    <a:pt x="541506" y="261892"/>
                    <a:pt x="553020" y="255749"/>
                    <a:pt x="568755" y="256133"/>
                  </a:cubicBezTo>
                  <a:cubicBezTo>
                    <a:pt x="591014" y="256517"/>
                    <a:pt x="613273" y="256517"/>
                    <a:pt x="635531" y="256133"/>
                  </a:cubicBezTo>
                  <a:cubicBezTo>
                    <a:pt x="669687" y="255749"/>
                    <a:pt x="693865" y="230405"/>
                    <a:pt x="694249" y="196614"/>
                  </a:cubicBezTo>
                  <a:cubicBezTo>
                    <a:pt x="694249" y="159368"/>
                    <a:pt x="694633" y="122121"/>
                    <a:pt x="694633" y="84874"/>
                  </a:cubicBezTo>
                  <a:cubicBezTo>
                    <a:pt x="694633" y="43787"/>
                    <a:pt x="671606" y="20748"/>
                    <a:pt x="630543" y="20748"/>
                  </a:cubicBezTo>
                  <a:cubicBezTo>
                    <a:pt x="541506" y="20748"/>
                    <a:pt x="452087" y="20748"/>
                    <a:pt x="363051" y="20748"/>
                  </a:cubicBezTo>
                  <a:cubicBezTo>
                    <a:pt x="322755" y="20748"/>
                    <a:pt x="299345" y="43787"/>
                    <a:pt x="299345" y="84106"/>
                  </a:cubicBezTo>
                  <a:cubicBezTo>
                    <a:pt x="299345" y="120969"/>
                    <a:pt x="299728" y="157831"/>
                    <a:pt x="299728" y="194695"/>
                  </a:cubicBezTo>
                  <a:cubicBezTo>
                    <a:pt x="300112" y="231941"/>
                    <a:pt x="323906" y="255749"/>
                    <a:pt x="361516" y="256133"/>
                  </a:cubicBezTo>
                  <a:cubicBezTo>
                    <a:pt x="381856" y="256133"/>
                    <a:pt x="402580" y="256517"/>
                    <a:pt x="422920" y="256133"/>
                  </a:cubicBezTo>
                  <a:cubicBezTo>
                    <a:pt x="440574" y="255365"/>
                    <a:pt x="452855" y="262276"/>
                    <a:pt x="462065" y="277252"/>
                  </a:cubicBezTo>
                  <a:cubicBezTo>
                    <a:pt x="473578" y="294147"/>
                    <a:pt x="485092" y="311043"/>
                    <a:pt x="497372" y="329858"/>
                  </a:cubicBezTo>
                  <a:close/>
                  <a:moveTo>
                    <a:pt x="833943" y="362881"/>
                  </a:moveTo>
                  <a:cubicBezTo>
                    <a:pt x="842386" y="350210"/>
                    <a:pt x="850062" y="338690"/>
                    <a:pt x="857354" y="327554"/>
                  </a:cubicBezTo>
                  <a:cubicBezTo>
                    <a:pt x="864262" y="316803"/>
                    <a:pt x="873472" y="311427"/>
                    <a:pt x="886520" y="311811"/>
                  </a:cubicBezTo>
                  <a:cubicBezTo>
                    <a:pt x="902255" y="312195"/>
                    <a:pt x="917990" y="312195"/>
                    <a:pt x="933725" y="311811"/>
                  </a:cubicBezTo>
                  <a:cubicBezTo>
                    <a:pt x="959054" y="311427"/>
                    <a:pt x="975556" y="294531"/>
                    <a:pt x="975940" y="268804"/>
                  </a:cubicBezTo>
                  <a:cubicBezTo>
                    <a:pt x="975940" y="242309"/>
                    <a:pt x="975940" y="215430"/>
                    <a:pt x="975940" y="188935"/>
                  </a:cubicBezTo>
                  <a:cubicBezTo>
                    <a:pt x="975940" y="160136"/>
                    <a:pt x="959821" y="144392"/>
                    <a:pt x="930654" y="144008"/>
                  </a:cubicBezTo>
                  <a:cubicBezTo>
                    <a:pt x="866564" y="144008"/>
                    <a:pt x="802090" y="144008"/>
                    <a:pt x="738000" y="144008"/>
                  </a:cubicBezTo>
                  <a:cubicBezTo>
                    <a:pt x="733778" y="144008"/>
                    <a:pt x="729940" y="144776"/>
                    <a:pt x="725718" y="144776"/>
                  </a:cubicBezTo>
                  <a:cubicBezTo>
                    <a:pt x="718427" y="145160"/>
                    <a:pt x="715357" y="149000"/>
                    <a:pt x="715740" y="156680"/>
                  </a:cubicBezTo>
                  <a:cubicBezTo>
                    <a:pt x="716124" y="171655"/>
                    <a:pt x="715740" y="186631"/>
                    <a:pt x="715740" y="201606"/>
                  </a:cubicBezTo>
                  <a:cubicBezTo>
                    <a:pt x="715357" y="219270"/>
                    <a:pt x="708449" y="234629"/>
                    <a:pt x="697703" y="248453"/>
                  </a:cubicBezTo>
                  <a:cubicBezTo>
                    <a:pt x="696168" y="250373"/>
                    <a:pt x="693482" y="252677"/>
                    <a:pt x="693482" y="254980"/>
                  </a:cubicBezTo>
                  <a:cubicBezTo>
                    <a:pt x="689644" y="286468"/>
                    <a:pt x="702308" y="311043"/>
                    <a:pt x="737232" y="311427"/>
                  </a:cubicBezTo>
                  <a:cubicBezTo>
                    <a:pt x="752199" y="311427"/>
                    <a:pt x="767166" y="311811"/>
                    <a:pt x="782517" y="311427"/>
                  </a:cubicBezTo>
                  <a:cubicBezTo>
                    <a:pt x="795950" y="311043"/>
                    <a:pt x="805160" y="316419"/>
                    <a:pt x="812068" y="327554"/>
                  </a:cubicBezTo>
                  <a:cubicBezTo>
                    <a:pt x="817824" y="339074"/>
                    <a:pt x="825500" y="350210"/>
                    <a:pt x="833943" y="362881"/>
                  </a:cubicBezTo>
                  <a:close/>
                  <a:moveTo>
                    <a:pt x="160802" y="362497"/>
                  </a:moveTo>
                  <a:cubicBezTo>
                    <a:pt x="167326" y="352897"/>
                    <a:pt x="173466" y="345218"/>
                    <a:pt x="177688" y="336386"/>
                  </a:cubicBezTo>
                  <a:cubicBezTo>
                    <a:pt x="187666" y="316803"/>
                    <a:pt x="202250" y="309123"/>
                    <a:pt x="224125" y="311043"/>
                  </a:cubicBezTo>
                  <a:cubicBezTo>
                    <a:pt x="239476" y="312195"/>
                    <a:pt x="255594" y="312195"/>
                    <a:pt x="270945" y="309507"/>
                  </a:cubicBezTo>
                  <a:cubicBezTo>
                    <a:pt x="299728" y="304131"/>
                    <a:pt x="311626" y="268804"/>
                    <a:pt x="294739" y="245381"/>
                  </a:cubicBezTo>
                  <a:cubicBezTo>
                    <a:pt x="288983" y="237317"/>
                    <a:pt x="283226" y="227717"/>
                    <a:pt x="281691" y="218118"/>
                  </a:cubicBezTo>
                  <a:cubicBezTo>
                    <a:pt x="279005" y="199302"/>
                    <a:pt x="279005" y="180103"/>
                    <a:pt x="278237" y="161287"/>
                  </a:cubicBezTo>
                  <a:cubicBezTo>
                    <a:pt x="277853" y="146312"/>
                    <a:pt x="276702" y="144392"/>
                    <a:pt x="261351" y="144392"/>
                  </a:cubicBezTo>
                  <a:cubicBezTo>
                    <a:pt x="194190" y="144008"/>
                    <a:pt x="126646" y="144008"/>
                    <a:pt x="59485" y="144392"/>
                  </a:cubicBezTo>
                  <a:cubicBezTo>
                    <a:pt x="34924" y="144392"/>
                    <a:pt x="18805" y="162056"/>
                    <a:pt x="18805" y="186631"/>
                  </a:cubicBezTo>
                  <a:cubicBezTo>
                    <a:pt x="18805" y="213894"/>
                    <a:pt x="18805" y="241157"/>
                    <a:pt x="18805" y="268804"/>
                  </a:cubicBezTo>
                  <a:cubicBezTo>
                    <a:pt x="18805" y="295299"/>
                    <a:pt x="34924" y="311811"/>
                    <a:pt x="61404" y="311811"/>
                  </a:cubicBezTo>
                  <a:cubicBezTo>
                    <a:pt x="77523" y="311811"/>
                    <a:pt x="93641" y="312195"/>
                    <a:pt x="109376" y="311811"/>
                  </a:cubicBezTo>
                  <a:cubicBezTo>
                    <a:pt x="121273" y="311427"/>
                    <a:pt x="129716" y="316419"/>
                    <a:pt x="135856" y="326018"/>
                  </a:cubicBezTo>
                  <a:cubicBezTo>
                    <a:pt x="144300" y="337538"/>
                    <a:pt x="151975" y="349058"/>
                    <a:pt x="160802" y="362497"/>
                  </a:cubicBezTo>
                  <a:close/>
                </a:path>
              </a:pathLst>
            </a:custGeom>
            <a:grpFill/>
            <a:ln w="3834" cap="flat">
              <a:noFill/>
              <a:prstDash val="solid"/>
              <a:miter/>
            </a:ln>
          </p:spPr>
          <p:txBody>
            <a:bodyPr rtlCol="0" anchor="ctr"/>
            <a:lstStyle/>
            <a:p>
              <a:endParaRPr lang="en-US"/>
            </a:p>
          </p:txBody>
        </p:sp>
        <p:sp>
          <p:nvSpPr>
            <p:cNvPr id="37" name="Freeform 291">
              <a:extLst>
                <a:ext uri="{FF2B5EF4-FFF2-40B4-BE49-F238E27FC236}">
                  <a16:creationId xmlns:a16="http://schemas.microsoft.com/office/drawing/2014/main" id="{AF88658A-0F2E-B8DB-9009-1C295CFD3BBE}"/>
                </a:ext>
              </a:extLst>
            </p:cNvPr>
            <p:cNvSpPr/>
            <p:nvPr userDrawn="1"/>
          </p:nvSpPr>
          <p:spPr>
            <a:xfrm>
              <a:off x="8628698" y="5920718"/>
              <a:ext cx="24178" cy="18453"/>
            </a:xfrm>
            <a:custGeom>
              <a:avLst/>
              <a:gdLst>
                <a:gd name="connsiteX0" fmla="*/ 24178 w 24178"/>
                <a:gd name="connsiteY0" fmla="*/ 9600 h 18453"/>
                <a:gd name="connsiteX1" fmla="*/ 9594 w 24178"/>
                <a:gd name="connsiteY1" fmla="*/ 18431 h 18453"/>
                <a:gd name="connsiteX2" fmla="*/ 0 w 24178"/>
                <a:gd name="connsiteY2" fmla="*/ 8832 h 18453"/>
                <a:gd name="connsiteX3" fmla="*/ 9978 w 24178"/>
                <a:gd name="connsiteY3" fmla="*/ 0 h 18453"/>
                <a:gd name="connsiteX4" fmla="*/ 24178 w 24178"/>
                <a:gd name="connsiteY4" fmla="*/ 9600 h 1845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4178" h="18453">
                  <a:moveTo>
                    <a:pt x="24178" y="9600"/>
                  </a:moveTo>
                  <a:cubicBezTo>
                    <a:pt x="17270" y="14208"/>
                    <a:pt x="13048" y="18816"/>
                    <a:pt x="9594" y="18431"/>
                  </a:cubicBezTo>
                  <a:cubicBezTo>
                    <a:pt x="6140" y="18047"/>
                    <a:pt x="3070" y="12288"/>
                    <a:pt x="0" y="8832"/>
                  </a:cubicBezTo>
                  <a:cubicBezTo>
                    <a:pt x="3454" y="5760"/>
                    <a:pt x="6524" y="384"/>
                    <a:pt x="9978" y="0"/>
                  </a:cubicBezTo>
                  <a:cubicBezTo>
                    <a:pt x="13816" y="0"/>
                    <a:pt x="17654" y="4992"/>
                    <a:pt x="24178" y="9600"/>
                  </a:cubicBezTo>
                  <a:close/>
                </a:path>
              </a:pathLst>
            </a:custGeom>
            <a:grpFill/>
            <a:ln w="3834" cap="flat">
              <a:noFill/>
              <a:prstDash val="solid"/>
              <a:miter/>
            </a:ln>
          </p:spPr>
          <p:txBody>
            <a:bodyPr rtlCol="0" anchor="ctr"/>
            <a:lstStyle/>
            <a:p>
              <a:endParaRPr lang="en-US"/>
            </a:p>
          </p:txBody>
        </p:sp>
        <p:sp>
          <p:nvSpPr>
            <p:cNvPr id="38" name="Freeform 292">
              <a:extLst>
                <a:ext uri="{FF2B5EF4-FFF2-40B4-BE49-F238E27FC236}">
                  <a16:creationId xmlns:a16="http://schemas.microsoft.com/office/drawing/2014/main" id="{1658195E-CAD4-C30B-ACCB-A507F9465D96}"/>
                </a:ext>
              </a:extLst>
            </p:cNvPr>
            <p:cNvSpPr/>
            <p:nvPr userDrawn="1"/>
          </p:nvSpPr>
          <p:spPr>
            <a:xfrm>
              <a:off x="8629445" y="5866191"/>
              <a:ext cx="18521" cy="19967"/>
            </a:xfrm>
            <a:custGeom>
              <a:avLst/>
              <a:gdLst>
                <a:gd name="connsiteX0" fmla="*/ 11534 w 18521"/>
                <a:gd name="connsiteY0" fmla="*/ 384 h 19967"/>
                <a:gd name="connsiteX1" fmla="*/ 18442 w 18521"/>
                <a:gd name="connsiteY1" fmla="*/ 11136 h 19967"/>
                <a:gd name="connsiteX2" fmla="*/ 8848 w 18521"/>
                <a:gd name="connsiteY2" fmla="*/ 19967 h 19967"/>
                <a:gd name="connsiteX3" fmla="*/ 21 w 18521"/>
                <a:gd name="connsiteY3" fmla="*/ 10752 h 19967"/>
                <a:gd name="connsiteX4" fmla="*/ 6929 w 18521"/>
                <a:gd name="connsiteY4" fmla="*/ 0 h 19967"/>
                <a:gd name="connsiteX5" fmla="*/ 11534 w 18521"/>
                <a:gd name="connsiteY5" fmla="*/ 384 h 1996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8521" h="19967">
                  <a:moveTo>
                    <a:pt x="11534" y="384"/>
                  </a:moveTo>
                  <a:cubicBezTo>
                    <a:pt x="14220" y="4224"/>
                    <a:pt x="19210" y="8064"/>
                    <a:pt x="18442" y="11136"/>
                  </a:cubicBezTo>
                  <a:cubicBezTo>
                    <a:pt x="17675" y="14592"/>
                    <a:pt x="12302" y="19967"/>
                    <a:pt x="8848" y="19967"/>
                  </a:cubicBezTo>
                  <a:cubicBezTo>
                    <a:pt x="5778" y="19967"/>
                    <a:pt x="405" y="14208"/>
                    <a:pt x="21" y="10752"/>
                  </a:cubicBezTo>
                  <a:cubicBezTo>
                    <a:pt x="-363" y="7680"/>
                    <a:pt x="4626" y="3840"/>
                    <a:pt x="6929" y="0"/>
                  </a:cubicBezTo>
                  <a:cubicBezTo>
                    <a:pt x="8464" y="0"/>
                    <a:pt x="9999" y="384"/>
                    <a:pt x="11534" y="384"/>
                  </a:cubicBezTo>
                  <a:close/>
                </a:path>
              </a:pathLst>
            </a:custGeom>
            <a:grpFill/>
            <a:ln w="3834" cap="flat">
              <a:noFill/>
              <a:prstDash val="solid"/>
              <a:miter/>
            </a:ln>
          </p:spPr>
          <p:txBody>
            <a:bodyPr rtlCol="0" anchor="ctr"/>
            <a:lstStyle/>
            <a:p>
              <a:endParaRPr lang="en-US"/>
            </a:p>
          </p:txBody>
        </p:sp>
        <p:sp>
          <p:nvSpPr>
            <p:cNvPr id="39" name="Freeform 293">
              <a:extLst>
                <a:ext uri="{FF2B5EF4-FFF2-40B4-BE49-F238E27FC236}">
                  <a16:creationId xmlns:a16="http://schemas.microsoft.com/office/drawing/2014/main" id="{CABA224D-44C8-9BBF-AD12-5EE8FB5E1077}"/>
                </a:ext>
              </a:extLst>
            </p:cNvPr>
            <p:cNvSpPr/>
            <p:nvPr userDrawn="1"/>
          </p:nvSpPr>
          <p:spPr>
            <a:xfrm>
              <a:off x="8629444" y="5974457"/>
              <a:ext cx="18463" cy="20370"/>
            </a:xfrm>
            <a:custGeom>
              <a:avLst/>
              <a:gdLst>
                <a:gd name="connsiteX0" fmla="*/ 6547 w 18463"/>
                <a:gd name="connsiteY0" fmla="*/ 19603 h 20370"/>
                <a:gd name="connsiteX1" fmla="*/ 23 w 18463"/>
                <a:gd name="connsiteY1" fmla="*/ 8467 h 20370"/>
                <a:gd name="connsiteX2" fmla="*/ 9617 w 18463"/>
                <a:gd name="connsiteY2" fmla="*/ 19 h 20370"/>
                <a:gd name="connsiteX3" fmla="*/ 18444 w 18463"/>
                <a:gd name="connsiteY3" fmla="*/ 9619 h 20370"/>
                <a:gd name="connsiteX4" fmla="*/ 10768 w 18463"/>
                <a:gd name="connsiteY4" fmla="*/ 20371 h 20370"/>
                <a:gd name="connsiteX5" fmla="*/ 6547 w 18463"/>
                <a:gd name="connsiteY5" fmla="*/ 19603 h 2037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8463" h="20370">
                  <a:moveTo>
                    <a:pt x="6547" y="19603"/>
                  </a:moveTo>
                  <a:cubicBezTo>
                    <a:pt x="4244" y="15763"/>
                    <a:pt x="-362" y="11539"/>
                    <a:pt x="23" y="8467"/>
                  </a:cubicBezTo>
                  <a:cubicBezTo>
                    <a:pt x="790" y="5011"/>
                    <a:pt x="6547" y="-364"/>
                    <a:pt x="9617" y="19"/>
                  </a:cubicBezTo>
                  <a:cubicBezTo>
                    <a:pt x="13071" y="403"/>
                    <a:pt x="18060" y="5779"/>
                    <a:pt x="18444" y="9619"/>
                  </a:cubicBezTo>
                  <a:cubicBezTo>
                    <a:pt x="18827" y="12691"/>
                    <a:pt x="13455" y="16531"/>
                    <a:pt x="10768" y="20371"/>
                  </a:cubicBezTo>
                  <a:cubicBezTo>
                    <a:pt x="9617" y="19603"/>
                    <a:pt x="8082" y="19603"/>
                    <a:pt x="6547" y="19603"/>
                  </a:cubicBezTo>
                  <a:close/>
                </a:path>
              </a:pathLst>
            </a:custGeom>
            <a:grpFill/>
            <a:ln w="3834" cap="flat">
              <a:noFill/>
              <a:prstDash val="solid"/>
              <a:miter/>
            </a:ln>
          </p:spPr>
          <p:txBody>
            <a:bodyPr rtlCol="0" anchor="ctr"/>
            <a:lstStyle/>
            <a:p>
              <a:endParaRPr lang="en-US"/>
            </a:p>
          </p:txBody>
        </p:sp>
        <p:sp>
          <p:nvSpPr>
            <p:cNvPr id="40" name="Freeform 294">
              <a:extLst>
                <a:ext uri="{FF2B5EF4-FFF2-40B4-BE49-F238E27FC236}">
                  <a16:creationId xmlns:a16="http://schemas.microsoft.com/office/drawing/2014/main" id="{0FED2331-5463-C5A8-BEE3-73A75C1093B0}"/>
                </a:ext>
              </a:extLst>
            </p:cNvPr>
            <p:cNvSpPr/>
            <p:nvPr userDrawn="1"/>
          </p:nvSpPr>
          <p:spPr>
            <a:xfrm>
              <a:off x="8629444" y="6027447"/>
              <a:ext cx="18462" cy="22290"/>
            </a:xfrm>
            <a:custGeom>
              <a:avLst/>
              <a:gdLst>
                <a:gd name="connsiteX0" fmla="*/ 8465 w 18462"/>
                <a:gd name="connsiteY0" fmla="*/ 22291 h 22290"/>
                <a:gd name="connsiteX1" fmla="*/ 22 w 18462"/>
                <a:gd name="connsiteY1" fmla="*/ 8467 h 22290"/>
                <a:gd name="connsiteX2" fmla="*/ 9233 w 18462"/>
                <a:gd name="connsiteY2" fmla="*/ 19 h 22290"/>
                <a:gd name="connsiteX3" fmla="*/ 18443 w 18462"/>
                <a:gd name="connsiteY3" fmla="*/ 8851 h 22290"/>
                <a:gd name="connsiteX4" fmla="*/ 8465 w 18462"/>
                <a:gd name="connsiteY4" fmla="*/ 22291 h 2229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8462" h="22290">
                  <a:moveTo>
                    <a:pt x="8465" y="22291"/>
                  </a:moveTo>
                  <a:cubicBezTo>
                    <a:pt x="4244" y="15763"/>
                    <a:pt x="-362" y="11539"/>
                    <a:pt x="22" y="8467"/>
                  </a:cubicBezTo>
                  <a:cubicBezTo>
                    <a:pt x="790" y="5011"/>
                    <a:pt x="6163" y="-364"/>
                    <a:pt x="9233" y="19"/>
                  </a:cubicBezTo>
                  <a:cubicBezTo>
                    <a:pt x="12687" y="404"/>
                    <a:pt x="18060" y="5395"/>
                    <a:pt x="18443" y="8851"/>
                  </a:cubicBezTo>
                  <a:cubicBezTo>
                    <a:pt x="18827" y="11923"/>
                    <a:pt x="13455" y="15763"/>
                    <a:pt x="8465" y="22291"/>
                  </a:cubicBezTo>
                  <a:close/>
                </a:path>
              </a:pathLst>
            </a:custGeom>
            <a:grpFill/>
            <a:ln w="3834" cap="flat">
              <a:noFill/>
              <a:prstDash val="solid"/>
              <a:miter/>
            </a:ln>
          </p:spPr>
          <p:txBody>
            <a:bodyPr rtlCol="0" anchor="ctr"/>
            <a:lstStyle/>
            <a:p>
              <a:endParaRPr lang="en-US"/>
            </a:p>
          </p:txBody>
        </p:sp>
        <p:sp>
          <p:nvSpPr>
            <p:cNvPr id="41" name="Freeform 295">
              <a:extLst>
                <a:ext uri="{FF2B5EF4-FFF2-40B4-BE49-F238E27FC236}">
                  <a16:creationId xmlns:a16="http://schemas.microsoft.com/office/drawing/2014/main" id="{F22A9BE1-30E9-DAC7-559B-3AF0310952B9}"/>
                </a:ext>
              </a:extLst>
            </p:cNvPr>
            <p:cNvSpPr/>
            <p:nvPr userDrawn="1"/>
          </p:nvSpPr>
          <p:spPr>
            <a:xfrm>
              <a:off x="8988680" y="5867343"/>
              <a:ext cx="49770" cy="22301"/>
            </a:xfrm>
            <a:custGeom>
              <a:avLst/>
              <a:gdLst>
                <a:gd name="connsiteX0" fmla="*/ 24178 w 49770"/>
                <a:gd name="connsiteY0" fmla="*/ 21887 h 22301"/>
                <a:gd name="connsiteX1" fmla="*/ 9978 w 49770"/>
                <a:gd name="connsiteY1" fmla="*/ 21503 h 22301"/>
                <a:gd name="connsiteX2" fmla="*/ 0 w 49770"/>
                <a:gd name="connsiteY2" fmla="*/ 11520 h 22301"/>
                <a:gd name="connsiteX3" fmla="*/ 9211 w 49770"/>
                <a:gd name="connsiteY3" fmla="*/ 1152 h 22301"/>
                <a:gd name="connsiteX4" fmla="*/ 39529 w 49770"/>
                <a:gd name="connsiteY4" fmla="*/ 1152 h 22301"/>
                <a:gd name="connsiteX5" fmla="*/ 49507 w 49770"/>
                <a:gd name="connsiteY5" fmla="*/ 11136 h 22301"/>
                <a:gd name="connsiteX6" fmla="*/ 38761 w 49770"/>
                <a:gd name="connsiteY6" fmla="*/ 21503 h 22301"/>
                <a:gd name="connsiteX7" fmla="*/ 24178 w 49770"/>
                <a:gd name="connsiteY7" fmla="*/ 21887 h 223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49770" h="22301">
                  <a:moveTo>
                    <a:pt x="24178" y="21887"/>
                  </a:moveTo>
                  <a:cubicBezTo>
                    <a:pt x="19572" y="21887"/>
                    <a:pt x="14199" y="23039"/>
                    <a:pt x="9978" y="21503"/>
                  </a:cubicBezTo>
                  <a:cubicBezTo>
                    <a:pt x="5757" y="19583"/>
                    <a:pt x="0" y="14976"/>
                    <a:pt x="0" y="11520"/>
                  </a:cubicBezTo>
                  <a:cubicBezTo>
                    <a:pt x="0" y="8064"/>
                    <a:pt x="5757" y="1920"/>
                    <a:pt x="9211" y="1152"/>
                  </a:cubicBezTo>
                  <a:cubicBezTo>
                    <a:pt x="19189" y="-384"/>
                    <a:pt x="29550" y="-384"/>
                    <a:pt x="39529" y="1152"/>
                  </a:cubicBezTo>
                  <a:cubicBezTo>
                    <a:pt x="43366" y="1536"/>
                    <a:pt x="48739" y="6912"/>
                    <a:pt x="49507" y="11136"/>
                  </a:cubicBezTo>
                  <a:cubicBezTo>
                    <a:pt x="51042" y="18047"/>
                    <a:pt x="45669" y="21503"/>
                    <a:pt x="38761" y="21503"/>
                  </a:cubicBezTo>
                  <a:cubicBezTo>
                    <a:pt x="34156" y="21887"/>
                    <a:pt x="29167" y="21887"/>
                    <a:pt x="24178" y="21887"/>
                  </a:cubicBezTo>
                  <a:close/>
                </a:path>
              </a:pathLst>
            </a:custGeom>
            <a:grpFill/>
            <a:ln w="3834" cap="flat">
              <a:noFill/>
              <a:prstDash val="solid"/>
              <a:miter/>
            </a:ln>
          </p:spPr>
          <p:txBody>
            <a:bodyPr rtlCol="0" anchor="ctr"/>
            <a:lstStyle/>
            <a:p>
              <a:endParaRPr lang="en-US"/>
            </a:p>
          </p:txBody>
        </p:sp>
        <p:sp>
          <p:nvSpPr>
            <p:cNvPr id="42" name="Freeform 296">
              <a:extLst>
                <a:ext uri="{FF2B5EF4-FFF2-40B4-BE49-F238E27FC236}">
                  <a16:creationId xmlns:a16="http://schemas.microsoft.com/office/drawing/2014/main" id="{5A7B2B3E-C8ED-520D-C955-08B144734D60}"/>
                </a:ext>
              </a:extLst>
            </p:cNvPr>
            <p:cNvSpPr/>
            <p:nvPr userDrawn="1"/>
          </p:nvSpPr>
          <p:spPr>
            <a:xfrm>
              <a:off x="8928752" y="5655382"/>
              <a:ext cx="92128" cy="28207"/>
            </a:xfrm>
            <a:custGeom>
              <a:avLst/>
              <a:gdLst>
                <a:gd name="connsiteX0" fmla="*/ 30376 w 92128"/>
                <a:gd name="connsiteY0" fmla="*/ 0 h 28207"/>
                <a:gd name="connsiteX1" fmla="*/ 62614 w 92128"/>
                <a:gd name="connsiteY1" fmla="*/ 2304 h 28207"/>
                <a:gd name="connsiteX2" fmla="*/ 89094 w 92128"/>
                <a:gd name="connsiteY2" fmla="*/ 11520 h 28207"/>
                <a:gd name="connsiteX3" fmla="*/ 91780 w 92128"/>
                <a:gd name="connsiteY3" fmla="*/ 21119 h 28207"/>
                <a:gd name="connsiteX4" fmla="*/ 83337 w 92128"/>
                <a:gd name="connsiteY4" fmla="*/ 28031 h 28207"/>
                <a:gd name="connsiteX5" fmla="*/ 73743 w 92128"/>
                <a:gd name="connsiteY5" fmla="*/ 25727 h 28207"/>
                <a:gd name="connsiteX6" fmla="*/ 54554 w 92128"/>
                <a:gd name="connsiteY6" fmla="*/ 25343 h 28207"/>
                <a:gd name="connsiteX7" fmla="*/ 39971 w 92128"/>
                <a:gd name="connsiteY7" fmla="*/ 25727 h 28207"/>
                <a:gd name="connsiteX8" fmla="*/ 16944 w 92128"/>
                <a:gd name="connsiteY8" fmla="*/ 26495 h 28207"/>
                <a:gd name="connsiteX9" fmla="*/ 4664 w 92128"/>
                <a:gd name="connsiteY9" fmla="*/ 26495 h 28207"/>
                <a:gd name="connsiteX10" fmla="*/ 4280 w 92128"/>
                <a:gd name="connsiteY10" fmla="*/ 11904 h 28207"/>
                <a:gd name="connsiteX11" fmla="*/ 30376 w 92128"/>
                <a:gd name="connsiteY11" fmla="*/ 0 h 2820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92128" h="28207">
                  <a:moveTo>
                    <a:pt x="30376" y="0"/>
                  </a:moveTo>
                  <a:cubicBezTo>
                    <a:pt x="41122" y="8832"/>
                    <a:pt x="51868" y="2688"/>
                    <a:pt x="62614" y="2304"/>
                  </a:cubicBezTo>
                  <a:cubicBezTo>
                    <a:pt x="71441" y="1920"/>
                    <a:pt x="80651" y="7296"/>
                    <a:pt x="89094" y="11520"/>
                  </a:cubicBezTo>
                  <a:cubicBezTo>
                    <a:pt x="91013" y="12672"/>
                    <a:pt x="92932" y="18431"/>
                    <a:pt x="91780" y="21119"/>
                  </a:cubicBezTo>
                  <a:cubicBezTo>
                    <a:pt x="90629" y="24191"/>
                    <a:pt x="86408" y="27263"/>
                    <a:pt x="83337" y="28031"/>
                  </a:cubicBezTo>
                  <a:cubicBezTo>
                    <a:pt x="80651" y="28799"/>
                    <a:pt x="76813" y="26879"/>
                    <a:pt x="73743" y="25727"/>
                  </a:cubicBezTo>
                  <a:cubicBezTo>
                    <a:pt x="67219" y="22655"/>
                    <a:pt x="61846" y="21119"/>
                    <a:pt x="54554" y="25343"/>
                  </a:cubicBezTo>
                  <a:cubicBezTo>
                    <a:pt x="50717" y="27647"/>
                    <a:pt x="43425" y="28031"/>
                    <a:pt x="39971" y="25727"/>
                  </a:cubicBezTo>
                  <a:cubicBezTo>
                    <a:pt x="31528" y="20735"/>
                    <a:pt x="24620" y="23423"/>
                    <a:pt x="16944" y="26495"/>
                  </a:cubicBezTo>
                  <a:cubicBezTo>
                    <a:pt x="13106" y="28031"/>
                    <a:pt x="7734" y="28415"/>
                    <a:pt x="4664" y="26495"/>
                  </a:cubicBezTo>
                  <a:cubicBezTo>
                    <a:pt x="-1093" y="22655"/>
                    <a:pt x="-1860" y="15743"/>
                    <a:pt x="4280" y="11904"/>
                  </a:cubicBezTo>
                  <a:cubicBezTo>
                    <a:pt x="11955" y="6912"/>
                    <a:pt x="21166" y="4224"/>
                    <a:pt x="30376" y="0"/>
                  </a:cubicBezTo>
                  <a:close/>
                </a:path>
              </a:pathLst>
            </a:custGeom>
            <a:grpFill/>
            <a:ln w="3834" cap="flat">
              <a:noFill/>
              <a:prstDash val="solid"/>
              <a:miter/>
            </a:ln>
          </p:spPr>
          <p:txBody>
            <a:bodyPr rtlCol="0" anchor="ctr"/>
            <a:lstStyle/>
            <a:p>
              <a:endParaRPr lang="en-US"/>
            </a:p>
          </p:txBody>
        </p:sp>
        <p:sp>
          <p:nvSpPr>
            <p:cNvPr id="43" name="Freeform 297">
              <a:extLst>
                <a:ext uri="{FF2B5EF4-FFF2-40B4-BE49-F238E27FC236}">
                  <a16:creationId xmlns:a16="http://schemas.microsoft.com/office/drawing/2014/main" id="{3B66CEF5-018E-9202-6E17-76D76C1596A3}"/>
                </a:ext>
              </a:extLst>
            </p:cNvPr>
            <p:cNvSpPr/>
            <p:nvPr userDrawn="1"/>
          </p:nvSpPr>
          <p:spPr>
            <a:xfrm>
              <a:off x="8515101" y="5128934"/>
              <a:ext cx="242929" cy="21119"/>
            </a:xfrm>
            <a:custGeom>
              <a:avLst/>
              <a:gdLst>
                <a:gd name="connsiteX0" fmla="*/ 120889 w 242929"/>
                <a:gd name="connsiteY0" fmla="*/ 21119 h 21119"/>
                <a:gd name="connsiteX1" fmla="*/ 14199 w 242929"/>
                <a:gd name="connsiteY1" fmla="*/ 21119 h 21119"/>
                <a:gd name="connsiteX2" fmla="*/ 0 w 242929"/>
                <a:gd name="connsiteY2" fmla="*/ 10752 h 21119"/>
                <a:gd name="connsiteX3" fmla="*/ 13816 w 242929"/>
                <a:gd name="connsiteY3" fmla="*/ 768 h 21119"/>
                <a:gd name="connsiteX4" fmla="*/ 228730 w 242929"/>
                <a:gd name="connsiteY4" fmla="*/ 0 h 21119"/>
                <a:gd name="connsiteX5" fmla="*/ 242930 w 242929"/>
                <a:gd name="connsiteY5" fmla="*/ 10368 h 21119"/>
                <a:gd name="connsiteX6" fmla="*/ 229114 w 242929"/>
                <a:gd name="connsiteY6" fmla="*/ 20351 h 21119"/>
                <a:gd name="connsiteX7" fmla="*/ 120505 w 242929"/>
                <a:gd name="connsiteY7" fmla="*/ 20351 h 21119"/>
                <a:gd name="connsiteX8" fmla="*/ 120889 w 242929"/>
                <a:gd name="connsiteY8" fmla="*/ 21119 h 2111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42929" h="21119">
                  <a:moveTo>
                    <a:pt x="120889" y="21119"/>
                  </a:moveTo>
                  <a:cubicBezTo>
                    <a:pt x="85198" y="21119"/>
                    <a:pt x="49891" y="21119"/>
                    <a:pt x="14199" y="21119"/>
                  </a:cubicBezTo>
                  <a:cubicBezTo>
                    <a:pt x="6908" y="21119"/>
                    <a:pt x="0" y="20351"/>
                    <a:pt x="0" y="10752"/>
                  </a:cubicBezTo>
                  <a:cubicBezTo>
                    <a:pt x="384" y="1920"/>
                    <a:pt x="6908" y="768"/>
                    <a:pt x="13816" y="768"/>
                  </a:cubicBezTo>
                  <a:cubicBezTo>
                    <a:pt x="85582" y="384"/>
                    <a:pt x="157348" y="384"/>
                    <a:pt x="228730" y="0"/>
                  </a:cubicBezTo>
                  <a:cubicBezTo>
                    <a:pt x="236405" y="0"/>
                    <a:pt x="242930" y="1152"/>
                    <a:pt x="242930" y="10368"/>
                  </a:cubicBezTo>
                  <a:cubicBezTo>
                    <a:pt x="242930" y="19199"/>
                    <a:pt x="236022" y="20351"/>
                    <a:pt x="229114" y="20351"/>
                  </a:cubicBezTo>
                  <a:cubicBezTo>
                    <a:pt x="193039" y="20351"/>
                    <a:pt x="156580" y="20351"/>
                    <a:pt x="120505" y="20351"/>
                  </a:cubicBezTo>
                  <a:cubicBezTo>
                    <a:pt x="120889" y="20735"/>
                    <a:pt x="120889" y="21119"/>
                    <a:pt x="120889" y="21119"/>
                  </a:cubicBezTo>
                  <a:close/>
                </a:path>
              </a:pathLst>
            </a:custGeom>
            <a:grpFill/>
            <a:ln w="3834" cap="flat">
              <a:noFill/>
              <a:prstDash val="solid"/>
              <a:miter/>
            </a:ln>
          </p:spPr>
          <p:txBody>
            <a:bodyPr rtlCol="0" anchor="ctr"/>
            <a:lstStyle/>
            <a:p>
              <a:endParaRPr lang="en-US"/>
            </a:p>
          </p:txBody>
        </p:sp>
        <p:sp>
          <p:nvSpPr>
            <p:cNvPr id="44" name="Freeform 298">
              <a:extLst>
                <a:ext uri="{FF2B5EF4-FFF2-40B4-BE49-F238E27FC236}">
                  <a16:creationId xmlns:a16="http://schemas.microsoft.com/office/drawing/2014/main" id="{7B1E395A-D302-8E2C-780D-4AF9833C9045}"/>
                </a:ext>
              </a:extLst>
            </p:cNvPr>
            <p:cNvSpPr/>
            <p:nvPr userDrawn="1"/>
          </p:nvSpPr>
          <p:spPr>
            <a:xfrm>
              <a:off x="8516253" y="5237527"/>
              <a:ext cx="242929" cy="21386"/>
            </a:xfrm>
            <a:custGeom>
              <a:avLst/>
              <a:gdLst>
                <a:gd name="connsiteX0" fmla="*/ 120505 w 242929"/>
                <a:gd name="connsiteY0" fmla="*/ 21195 h 21386"/>
                <a:gd name="connsiteX1" fmla="*/ 16118 w 242929"/>
                <a:gd name="connsiteY1" fmla="*/ 21195 h 21386"/>
                <a:gd name="connsiteX2" fmla="*/ 7291 w 242929"/>
                <a:gd name="connsiteY2" fmla="*/ 20427 h 21386"/>
                <a:gd name="connsiteX3" fmla="*/ 0 w 242929"/>
                <a:gd name="connsiteY3" fmla="*/ 10827 h 21386"/>
                <a:gd name="connsiteX4" fmla="*/ 7291 w 242929"/>
                <a:gd name="connsiteY4" fmla="*/ 1227 h 21386"/>
                <a:gd name="connsiteX5" fmla="*/ 15351 w 242929"/>
                <a:gd name="connsiteY5" fmla="*/ 459 h 21386"/>
                <a:gd name="connsiteX6" fmla="*/ 225276 w 242929"/>
                <a:gd name="connsiteY6" fmla="*/ 75 h 21386"/>
                <a:gd name="connsiteX7" fmla="*/ 227195 w 242929"/>
                <a:gd name="connsiteY7" fmla="*/ 75 h 21386"/>
                <a:gd name="connsiteX8" fmla="*/ 242929 w 242929"/>
                <a:gd name="connsiteY8" fmla="*/ 10059 h 21386"/>
                <a:gd name="connsiteX9" fmla="*/ 227195 w 242929"/>
                <a:gd name="connsiteY9" fmla="*/ 20043 h 21386"/>
                <a:gd name="connsiteX10" fmla="*/ 120889 w 242929"/>
                <a:gd name="connsiteY10" fmla="*/ 20043 h 21386"/>
                <a:gd name="connsiteX11" fmla="*/ 120505 w 242929"/>
                <a:gd name="connsiteY11" fmla="*/ 21195 h 213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42929" h="21386">
                  <a:moveTo>
                    <a:pt x="120505" y="21195"/>
                  </a:moveTo>
                  <a:cubicBezTo>
                    <a:pt x="85582" y="21195"/>
                    <a:pt x="51042" y="21195"/>
                    <a:pt x="16118" y="21195"/>
                  </a:cubicBezTo>
                  <a:cubicBezTo>
                    <a:pt x="13048" y="21195"/>
                    <a:pt x="9210" y="21963"/>
                    <a:pt x="7291" y="20427"/>
                  </a:cubicBezTo>
                  <a:cubicBezTo>
                    <a:pt x="4221" y="18123"/>
                    <a:pt x="0" y="14283"/>
                    <a:pt x="0" y="10827"/>
                  </a:cubicBezTo>
                  <a:cubicBezTo>
                    <a:pt x="0" y="7371"/>
                    <a:pt x="3838" y="3531"/>
                    <a:pt x="7291" y="1227"/>
                  </a:cubicBezTo>
                  <a:cubicBezTo>
                    <a:pt x="9210" y="-309"/>
                    <a:pt x="12664" y="459"/>
                    <a:pt x="15351" y="459"/>
                  </a:cubicBezTo>
                  <a:cubicBezTo>
                    <a:pt x="85198" y="459"/>
                    <a:pt x="155429" y="75"/>
                    <a:pt x="225276" y="75"/>
                  </a:cubicBezTo>
                  <a:cubicBezTo>
                    <a:pt x="226043" y="75"/>
                    <a:pt x="226811" y="75"/>
                    <a:pt x="227195" y="75"/>
                  </a:cubicBezTo>
                  <a:cubicBezTo>
                    <a:pt x="234870" y="-309"/>
                    <a:pt x="242929" y="459"/>
                    <a:pt x="242929" y="10059"/>
                  </a:cubicBezTo>
                  <a:cubicBezTo>
                    <a:pt x="242929" y="20043"/>
                    <a:pt x="234870" y="20043"/>
                    <a:pt x="227195" y="20043"/>
                  </a:cubicBezTo>
                  <a:cubicBezTo>
                    <a:pt x="191888" y="20043"/>
                    <a:pt x="156196" y="20043"/>
                    <a:pt x="120889" y="20043"/>
                  </a:cubicBezTo>
                  <a:cubicBezTo>
                    <a:pt x="120505" y="20811"/>
                    <a:pt x="120505" y="21195"/>
                    <a:pt x="120505" y="21195"/>
                  </a:cubicBezTo>
                  <a:close/>
                </a:path>
              </a:pathLst>
            </a:custGeom>
            <a:grpFill/>
            <a:ln w="3834" cap="flat">
              <a:noFill/>
              <a:prstDash val="solid"/>
              <a:miter/>
            </a:ln>
          </p:spPr>
          <p:txBody>
            <a:bodyPr rtlCol="0" anchor="ctr"/>
            <a:lstStyle/>
            <a:p>
              <a:endParaRPr lang="en-US"/>
            </a:p>
          </p:txBody>
        </p:sp>
        <p:sp>
          <p:nvSpPr>
            <p:cNvPr id="45" name="Freeform 299">
              <a:extLst>
                <a:ext uri="{FF2B5EF4-FFF2-40B4-BE49-F238E27FC236}">
                  <a16:creationId xmlns:a16="http://schemas.microsoft.com/office/drawing/2014/main" id="{88F716E3-51C8-3997-237F-322865E827BE}"/>
                </a:ext>
              </a:extLst>
            </p:cNvPr>
            <p:cNvSpPr/>
            <p:nvPr userDrawn="1"/>
          </p:nvSpPr>
          <p:spPr>
            <a:xfrm>
              <a:off x="8515485" y="5183460"/>
              <a:ext cx="243321" cy="20735"/>
            </a:xfrm>
            <a:custGeom>
              <a:avLst/>
              <a:gdLst>
                <a:gd name="connsiteX0" fmla="*/ 122424 w 243321"/>
                <a:gd name="connsiteY0" fmla="*/ 0 h 20735"/>
                <a:gd name="connsiteX1" fmla="*/ 227962 w 243321"/>
                <a:gd name="connsiteY1" fmla="*/ 0 h 20735"/>
                <a:gd name="connsiteX2" fmla="*/ 240243 w 243321"/>
                <a:gd name="connsiteY2" fmla="*/ 3072 h 20735"/>
                <a:gd name="connsiteX3" fmla="*/ 242930 w 243321"/>
                <a:gd name="connsiteY3" fmla="*/ 12672 h 20735"/>
                <a:gd name="connsiteX4" fmla="*/ 232184 w 243321"/>
                <a:gd name="connsiteY4" fmla="*/ 19583 h 20735"/>
                <a:gd name="connsiteX5" fmla="*/ 175769 w 243321"/>
                <a:gd name="connsiteY5" fmla="*/ 19967 h 20735"/>
                <a:gd name="connsiteX6" fmla="*/ 19957 w 243321"/>
                <a:gd name="connsiteY6" fmla="*/ 20735 h 20735"/>
                <a:gd name="connsiteX7" fmla="*/ 12665 w 243321"/>
                <a:gd name="connsiteY7" fmla="*/ 20735 h 20735"/>
                <a:gd name="connsiteX8" fmla="*/ 0 w 243321"/>
                <a:gd name="connsiteY8" fmla="*/ 10752 h 20735"/>
                <a:gd name="connsiteX9" fmla="*/ 12665 w 243321"/>
                <a:gd name="connsiteY9" fmla="*/ 768 h 20735"/>
                <a:gd name="connsiteX10" fmla="*/ 122424 w 243321"/>
                <a:gd name="connsiteY10" fmla="*/ 768 h 20735"/>
                <a:gd name="connsiteX11" fmla="*/ 122424 w 243321"/>
                <a:gd name="connsiteY11" fmla="*/ 0 h 2073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43321" h="20735">
                  <a:moveTo>
                    <a:pt x="122424" y="0"/>
                  </a:moveTo>
                  <a:cubicBezTo>
                    <a:pt x="157731" y="0"/>
                    <a:pt x="192655" y="0"/>
                    <a:pt x="227962" y="0"/>
                  </a:cubicBezTo>
                  <a:cubicBezTo>
                    <a:pt x="232184" y="0"/>
                    <a:pt x="237173" y="768"/>
                    <a:pt x="240243" y="3072"/>
                  </a:cubicBezTo>
                  <a:cubicBezTo>
                    <a:pt x="242546" y="4608"/>
                    <a:pt x="244081" y="10752"/>
                    <a:pt x="242930" y="12672"/>
                  </a:cubicBezTo>
                  <a:cubicBezTo>
                    <a:pt x="240627" y="16128"/>
                    <a:pt x="236022" y="19583"/>
                    <a:pt x="232184" y="19583"/>
                  </a:cubicBezTo>
                  <a:cubicBezTo>
                    <a:pt x="213379" y="20351"/>
                    <a:pt x="194574" y="19967"/>
                    <a:pt x="175769" y="19967"/>
                  </a:cubicBezTo>
                  <a:cubicBezTo>
                    <a:pt x="123960" y="20351"/>
                    <a:pt x="72150" y="20351"/>
                    <a:pt x="19957" y="20735"/>
                  </a:cubicBezTo>
                  <a:cubicBezTo>
                    <a:pt x="17654" y="20735"/>
                    <a:pt x="15351" y="20735"/>
                    <a:pt x="12665" y="20735"/>
                  </a:cubicBezTo>
                  <a:cubicBezTo>
                    <a:pt x="5757" y="20735"/>
                    <a:pt x="0" y="18816"/>
                    <a:pt x="0" y="10752"/>
                  </a:cubicBezTo>
                  <a:cubicBezTo>
                    <a:pt x="0" y="2688"/>
                    <a:pt x="5757" y="768"/>
                    <a:pt x="12665" y="768"/>
                  </a:cubicBezTo>
                  <a:cubicBezTo>
                    <a:pt x="49123" y="768"/>
                    <a:pt x="85582" y="768"/>
                    <a:pt x="122424" y="768"/>
                  </a:cubicBezTo>
                  <a:cubicBezTo>
                    <a:pt x="122424" y="768"/>
                    <a:pt x="122424" y="384"/>
                    <a:pt x="122424" y="0"/>
                  </a:cubicBezTo>
                  <a:close/>
                </a:path>
              </a:pathLst>
            </a:custGeom>
            <a:grpFill/>
            <a:ln w="3834" cap="flat">
              <a:noFill/>
              <a:prstDash val="solid"/>
              <a:miter/>
            </a:ln>
          </p:spPr>
          <p:txBody>
            <a:bodyPr rtlCol="0" anchor="ctr"/>
            <a:lstStyle/>
            <a:p>
              <a:endParaRPr lang="en-US"/>
            </a:p>
          </p:txBody>
        </p:sp>
      </p:grpSp>
      <p:grpSp>
        <p:nvGrpSpPr>
          <p:cNvPr id="4" name="Group 3">
            <a:extLst>
              <a:ext uri="{FF2B5EF4-FFF2-40B4-BE49-F238E27FC236}">
                <a16:creationId xmlns:a16="http://schemas.microsoft.com/office/drawing/2014/main" id="{EF20A5BA-44D8-0DD0-F5C8-B39C6AAE7417}"/>
              </a:ext>
            </a:extLst>
          </p:cNvPr>
          <p:cNvGrpSpPr/>
          <p:nvPr/>
        </p:nvGrpSpPr>
        <p:grpSpPr>
          <a:xfrm>
            <a:off x="5946888" y="46862"/>
            <a:ext cx="1754197" cy="1200329"/>
            <a:chOff x="820758" y="1078895"/>
            <a:chExt cx="1015997" cy="1177569"/>
          </a:xfrm>
          <a:solidFill>
            <a:srgbClr val="EE4F27"/>
          </a:solidFill>
        </p:grpSpPr>
        <p:sp>
          <p:nvSpPr>
            <p:cNvPr id="5" name="Oval 4">
              <a:extLst>
                <a:ext uri="{FF2B5EF4-FFF2-40B4-BE49-F238E27FC236}">
                  <a16:creationId xmlns:a16="http://schemas.microsoft.com/office/drawing/2014/main" id="{BBB81CC5-1268-2A9A-1F9D-6EA69891D1D1}"/>
                </a:ext>
              </a:extLst>
            </p:cNvPr>
            <p:cNvSpPr/>
            <p:nvPr/>
          </p:nvSpPr>
          <p:spPr>
            <a:xfrm>
              <a:off x="1015999" y="1137919"/>
              <a:ext cx="625515" cy="1059522"/>
            </a:xfrm>
            <a:prstGeom prst="ellipse">
              <a:avLst/>
            </a:prstGeom>
            <a:solidFill>
              <a:srgbClr val="53705E"/>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endParaRPr lang="en-US" dirty="0"/>
            </a:p>
          </p:txBody>
        </p:sp>
        <p:sp>
          <p:nvSpPr>
            <p:cNvPr id="6" name="TextBox 5">
              <a:extLst>
                <a:ext uri="{FF2B5EF4-FFF2-40B4-BE49-F238E27FC236}">
                  <a16:creationId xmlns:a16="http://schemas.microsoft.com/office/drawing/2014/main" id="{32513F84-98A4-B836-B5C2-4435B51B8861}"/>
                </a:ext>
              </a:extLst>
            </p:cNvPr>
            <p:cNvSpPr txBox="1"/>
            <p:nvPr/>
          </p:nvSpPr>
          <p:spPr>
            <a:xfrm>
              <a:off x="820758" y="1078895"/>
              <a:ext cx="1015997" cy="1177569"/>
            </a:xfrm>
            <a:prstGeom prst="rect">
              <a:avLst/>
            </a:prstGeom>
            <a:noFill/>
          </p:spPr>
          <p:txBody>
            <a:bodyPr wrap="square" rtlCol="0">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marL="12700" algn="ctr"/>
              <a:r>
                <a:rPr lang="en-US" sz="7200" b="1" dirty="0">
                  <a:solidFill>
                    <a:schemeClr val="bg1"/>
                  </a:solidFill>
                </a:rPr>
                <a:t>3</a:t>
              </a:r>
            </a:p>
          </p:txBody>
        </p:sp>
      </p:grpSp>
    </p:spTree>
    <p:extLst>
      <p:ext uri="{BB962C8B-B14F-4D97-AF65-F5344CB8AC3E}">
        <p14:creationId xmlns:p14="http://schemas.microsoft.com/office/powerpoint/2010/main" val="1348848759"/>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6D6A75F-A0B1-2B1B-35E6-38578B016DBD}"/>
            </a:ext>
          </a:extLst>
        </p:cNvPr>
        <p:cNvGrpSpPr/>
        <p:nvPr/>
      </p:nvGrpSpPr>
      <p:grpSpPr>
        <a:xfrm>
          <a:off x="0" y="0"/>
          <a:ext cx="0" cy="0"/>
          <a:chOff x="0" y="0"/>
          <a:chExt cx="0" cy="0"/>
        </a:xfrm>
      </p:grpSpPr>
      <p:sp>
        <p:nvSpPr>
          <p:cNvPr id="2" name="Rectangle 1">
            <a:extLst>
              <a:ext uri="{FF2B5EF4-FFF2-40B4-BE49-F238E27FC236}">
                <a16:creationId xmlns:a16="http://schemas.microsoft.com/office/drawing/2014/main" id="{64674EDF-B618-B07E-5D35-0FAE9B0A2B12}"/>
              </a:ext>
            </a:extLst>
          </p:cNvPr>
          <p:cNvSpPr/>
          <p:nvPr/>
        </p:nvSpPr>
        <p:spPr>
          <a:xfrm>
            <a:off x="356853" y="268958"/>
            <a:ext cx="6845968" cy="2141835"/>
          </a:xfrm>
          <a:prstGeom prst="rect">
            <a:avLst/>
          </a:prstGeom>
          <a:solidFill>
            <a:srgbClr val="469395"/>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E" dirty="0">
              <a:solidFill>
                <a:schemeClr val="tx1">
                  <a:lumMod val="75000"/>
                  <a:lumOff val="25000"/>
                </a:schemeClr>
              </a:solidFill>
            </a:endParaRPr>
          </a:p>
        </p:txBody>
      </p:sp>
      <p:sp>
        <p:nvSpPr>
          <p:cNvPr id="3" name="TextBox 2">
            <a:extLst>
              <a:ext uri="{FF2B5EF4-FFF2-40B4-BE49-F238E27FC236}">
                <a16:creationId xmlns:a16="http://schemas.microsoft.com/office/drawing/2014/main" id="{A3D2E7A7-8C1C-5EEB-C74A-13D4607F381C}"/>
              </a:ext>
            </a:extLst>
          </p:cNvPr>
          <p:cNvSpPr txBox="1"/>
          <p:nvPr/>
        </p:nvSpPr>
        <p:spPr>
          <a:xfrm>
            <a:off x="1949056" y="547451"/>
            <a:ext cx="4589244" cy="1631216"/>
          </a:xfrm>
          <a:prstGeom prst="rect">
            <a:avLst/>
          </a:prstGeom>
          <a:noFill/>
        </p:spPr>
        <p:txBody>
          <a:bodyPr wrap="square" rtlCol="0">
            <a:spAutoFit/>
          </a:bodyPr>
          <a:lstStyle/>
          <a:p>
            <a:r>
              <a:rPr lang="en-US" sz="3600" b="1" dirty="0">
                <a:solidFill>
                  <a:schemeClr val="bg1"/>
                </a:solidFill>
              </a:rPr>
              <a:t>Workshop Topic</a:t>
            </a:r>
          </a:p>
          <a:p>
            <a:r>
              <a:rPr lang="en-US" sz="3200" dirty="0">
                <a:solidFill>
                  <a:schemeClr val="bg1"/>
                </a:solidFill>
                <a:latin typeface="Calibri" panose="020F0502020204030204" pitchFamily="34" charset="0"/>
                <a:ea typeface="Open Sans" panose="020B0606030504020204" pitchFamily="34" charset="0"/>
                <a:cs typeface="Calibri" panose="020F0502020204030204" pitchFamily="34" charset="0"/>
              </a:rPr>
              <a:t>Creating Shareable Story Moments</a:t>
            </a:r>
          </a:p>
        </p:txBody>
      </p:sp>
      <p:sp>
        <p:nvSpPr>
          <p:cNvPr id="10" name="Rectangle 9">
            <a:extLst>
              <a:ext uri="{FF2B5EF4-FFF2-40B4-BE49-F238E27FC236}">
                <a16:creationId xmlns:a16="http://schemas.microsoft.com/office/drawing/2014/main" id="{C620A142-F077-3BB8-3DFC-5208B241C706}"/>
              </a:ext>
            </a:extLst>
          </p:cNvPr>
          <p:cNvSpPr/>
          <p:nvPr/>
        </p:nvSpPr>
        <p:spPr>
          <a:xfrm>
            <a:off x="356853" y="2448135"/>
            <a:ext cx="6845968" cy="2897772"/>
          </a:xfrm>
          <a:prstGeom prst="rect">
            <a:avLst/>
          </a:prstGeom>
          <a:solidFill>
            <a:srgbClr val="E7E6D9"/>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E">
              <a:solidFill>
                <a:schemeClr val="tx1">
                  <a:lumMod val="75000"/>
                  <a:lumOff val="25000"/>
                </a:schemeClr>
              </a:solidFill>
            </a:endParaRPr>
          </a:p>
        </p:txBody>
      </p:sp>
      <p:sp>
        <p:nvSpPr>
          <p:cNvPr id="11" name="TextBox 10">
            <a:extLst>
              <a:ext uri="{FF2B5EF4-FFF2-40B4-BE49-F238E27FC236}">
                <a16:creationId xmlns:a16="http://schemas.microsoft.com/office/drawing/2014/main" id="{B7F19C93-8A0E-268E-B242-173682D04725}"/>
              </a:ext>
            </a:extLst>
          </p:cNvPr>
          <p:cNvSpPr txBox="1"/>
          <p:nvPr/>
        </p:nvSpPr>
        <p:spPr>
          <a:xfrm>
            <a:off x="691690" y="2545784"/>
            <a:ext cx="6176294" cy="2585323"/>
          </a:xfrm>
          <a:prstGeom prst="rect">
            <a:avLst/>
          </a:prstGeom>
          <a:noFill/>
        </p:spPr>
        <p:txBody>
          <a:bodyPr wrap="square" rtlCol="0">
            <a:spAutoFit/>
          </a:bodyPr>
          <a:lstStyle/>
          <a:p>
            <a:pPr marL="342900" indent="-342900">
              <a:buFont typeface="+mj-lt"/>
              <a:buAutoNum type="arabicPeriod" startAt="3"/>
            </a:pPr>
            <a:r>
              <a:rPr lang="en-US" sz="1600" dirty="0">
                <a:solidFill>
                  <a:schemeClr val="tx1">
                    <a:lumMod val="85000"/>
                    <a:lumOff val="15000"/>
                  </a:schemeClr>
                </a:solidFill>
              </a:rPr>
              <a:t>How could visitors be encouraged to share their experience?</a:t>
            </a:r>
          </a:p>
          <a:p>
            <a:pPr marL="342900" indent="-342900">
              <a:buFont typeface="+mj-lt"/>
              <a:buAutoNum type="arabicPeriod" startAt="3"/>
            </a:pPr>
            <a:endParaRPr lang="en-US" sz="1600" dirty="0">
              <a:solidFill>
                <a:schemeClr val="tx1">
                  <a:lumMod val="85000"/>
                  <a:lumOff val="15000"/>
                </a:schemeClr>
              </a:solidFill>
            </a:endParaRPr>
          </a:p>
          <a:p>
            <a:r>
              <a:rPr lang="en-US" sz="1400" b="1" dirty="0">
                <a:solidFill>
                  <a:srgbClr val="469395"/>
                </a:solidFill>
              </a:rPr>
              <a:t>Example: </a:t>
            </a:r>
          </a:p>
          <a:p>
            <a:r>
              <a:rPr lang="en-US" sz="1400" dirty="0">
                <a:solidFill>
                  <a:schemeClr val="tx1">
                    <a:lumMod val="85000"/>
                    <a:lumOff val="15000"/>
                  </a:schemeClr>
                </a:solidFill>
              </a:rPr>
              <a:t>A sign saying:</a:t>
            </a:r>
            <a:br>
              <a:rPr lang="en-US" sz="1400" dirty="0">
                <a:solidFill>
                  <a:schemeClr val="tx1">
                    <a:lumMod val="85000"/>
                    <a:lumOff val="15000"/>
                  </a:schemeClr>
                </a:solidFill>
              </a:rPr>
            </a:br>
            <a:r>
              <a:rPr lang="en-US" sz="1400" i="1" dirty="0">
                <a:solidFill>
                  <a:schemeClr val="tx1">
                    <a:lumMod val="85000"/>
                    <a:lumOff val="15000"/>
                  </a:schemeClr>
                </a:solidFill>
              </a:rPr>
              <a:t>"Share your story moment here."</a:t>
            </a:r>
            <a:endParaRPr lang="en-US" sz="1400" dirty="0">
              <a:solidFill>
                <a:schemeClr val="tx1">
                  <a:lumMod val="85000"/>
                  <a:lumOff val="15000"/>
                </a:schemeClr>
              </a:solidFill>
            </a:endParaRPr>
          </a:p>
          <a:p>
            <a:br>
              <a:rPr lang="en-US" sz="1400" dirty="0">
                <a:solidFill>
                  <a:schemeClr val="tx1">
                    <a:lumMod val="85000"/>
                    <a:lumOff val="15000"/>
                  </a:schemeClr>
                </a:solidFill>
              </a:rPr>
            </a:br>
            <a:r>
              <a:rPr lang="en-US" b="1" dirty="0">
                <a:solidFill>
                  <a:srgbClr val="469395"/>
                </a:solidFill>
              </a:rPr>
              <a:t>Show &amp; Tell Example</a:t>
            </a:r>
          </a:p>
          <a:p>
            <a:r>
              <a:rPr lang="en-US" sz="1400" dirty="0">
                <a:solidFill>
                  <a:schemeClr val="tx1">
                    <a:lumMod val="85000"/>
                    <a:lumOff val="15000"/>
                  </a:schemeClr>
                </a:solidFill>
              </a:rPr>
              <a:t>A film location experience installs a simple sign marking the exact camera position used in a famous scene. Visitors stand in the same spot to recreate the moment, photograph it, and share the experience online.</a:t>
            </a:r>
          </a:p>
          <a:p>
            <a:endParaRPr lang="en-IE" sz="1400" dirty="0">
              <a:solidFill>
                <a:schemeClr val="tx1">
                  <a:lumMod val="85000"/>
                  <a:lumOff val="15000"/>
                </a:schemeClr>
              </a:solidFill>
            </a:endParaRPr>
          </a:p>
        </p:txBody>
      </p:sp>
      <p:grpSp>
        <p:nvGrpSpPr>
          <p:cNvPr id="33" name="Group 32">
            <a:extLst>
              <a:ext uri="{FF2B5EF4-FFF2-40B4-BE49-F238E27FC236}">
                <a16:creationId xmlns:a16="http://schemas.microsoft.com/office/drawing/2014/main" id="{5B85C039-B834-CD9F-9608-F5CED225D15D}"/>
              </a:ext>
            </a:extLst>
          </p:cNvPr>
          <p:cNvGrpSpPr/>
          <p:nvPr/>
        </p:nvGrpSpPr>
        <p:grpSpPr>
          <a:xfrm>
            <a:off x="643801" y="807308"/>
            <a:ext cx="1018347" cy="1051755"/>
            <a:chOff x="8130434" y="5055580"/>
            <a:chExt cx="1018347" cy="1051755"/>
          </a:xfrm>
          <a:solidFill>
            <a:schemeClr val="bg1"/>
          </a:solidFill>
        </p:grpSpPr>
        <p:grpSp>
          <p:nvGrpSpPr>
            <p:cNvPr id="34" name="Graphic 2">
              <a:extLst>
                <a:ext uri="{FF2B5EF4-FFF2-40B4-BE49-F238E27FC236}">
                  <a16:creationId xmlns:a16="http://schemas.microsoft.com/office/drawing/2014/main" id="{3DDC3059-71E6-2685-5657-5B93758B940C}"/>
                </a:ext>
              </a:extLst>
            </p:cNvPr>
            <p:cNvGrpSpPr/>
            <p:nvPr userDrawn="1"/>
          </p:nvGrpSpPr>
          <p:grpSpPr>
            <a:xfrm>
              <a:off x="8172121" y="5087188"/>
              <a:ext cx="955215" cy="342517"/>
              <a:chOff x="3752168" y="4966655"/>
              <a:chExt cx="955215" cy="342517"/>
            </a:xfrm>
            <a:grpFill/>
          </p:grpSpPr>
          <p:sp>
            <p:nvSpPr>
              <p:cNvPr id="46" name="Freeform 300">
                <a:extLst>
                  <a:ext uri="{FF2B5EF4-FFF2-40B4-BE49-F238E27FC236}">
                    <a16:creationId xmlns:a16="http://schemas.microsoft.com/office/drawing/2014/main" id="{BA7AAC63-619C-C41F-CB65-0A0C7580852D}"/>
                  </a:ext>
                </a:extLst>
              </p:cNvPr>
              <p:cNvSpPr/>
              <p:nvPr/>
            </p:nvSpPr>
            <p:spPr>
              <a:xfrm>
                <a:off x="4032164" y="4966655"/>
                <a:ext cx="395447" cy="309494"/>
              </a:xfrm>
              <a:custGeom>
                <a:avLst/>
                <a:gdLst>
                  <a:gd name="connsiteX0" fmla="*/ 197803 w 395447"/>
                  <a:gd name="connsiteY0" fmla="*/ 309494 h 309494"/>
                  <a:gd name="connsiteX1" fmla="*/ 162880 w 395447"/>
                  <a:gd name="connsiteY1" fmla="*/ 256504 h 309494"/>
                  <a:gd name="connsiteX2" fmla="*/ 123735 w 395447"/>
                  <a:gd name="connsiteY2" fmla="*/ 235385 h 309494"/>
                  <a:gd name="connsiteX3" fmla="*/ 62331 w 395447"/>
                  <a:gd name="connsiteY3" fmla="*/ 235385 h 309494"/>
                  <a:gd name="connsiteX4" fmla="*/ 543 w 395447"/>
                  <a:gd name="connsiteY4" fmla="*/ 173947 h 309494"/>
                  <a:gd name="connsiteX5" fmla="*/ 159 w 395447"/>
                  <a:gd name="connsiteY5" fmla="*/ 63358 h 309494"/>
                  <a:gd name="connsiteX6" fmla="*/ 63866 w 395447"/>
                  <a:gd name="connsiteY6" fmla="*/ 0 h 309494"/>
                  <a:gd name="connsiteX7" fmla="*/ 331357 w 395447"/>
                  <a:gd name="connsiteY7" fmla="*/ 0 h 309494"/>
                  <a:gd name="connsiteX8" fmla="*/ 395447 w 395447"/>
                  <a:gd name="connsiteY8" fmla="*/ 64126 h 309494"/>
                  <a:gd name="connsiteX9" fmla="*/ 395064 w 395447"/>
                  <a:gd name="connsiteY9" fmla="*/ 175867 h 309494"/>
                  <a:gd name="connsiteX10" fmla="*/ 336346 w 395447"/>
                  <a:gd name="connsiteY10" fmla="*/ 235385 h 309494"/>
                  <a:gd name="connsiteX11" fmla="*/ 269569 w 395447"/>
                  <a:gd name="connsiteY11" fmla="*/ 235385 h 309494"/>
                  <a:gd name="connsiteX12" fmla="*/ 233878 w 395447"/>
                  <a:gd name="connsiteY12" fmla="*/ 254584 h 309494"/>
                  <a:gd name="connsiteX13" fmla="*/ 197803 w 395447"/>
                  <a:gd name="connsiteY13" fmla="*/ 309494 h 309494"/>
                  <a:gd name="connsiteX14" fmla="*/ 195117 w 395447"/>
                  <a:gd name="connsiteY14" fmla="*/ 74110 h 309494"/>
                  <a:gd name="connsiteX15" fmla="*/ 195117 w 395447"/>
                  <a:gd name="connsiteY15" fmla="*/ 73342 h 309494"/>
                  <a:gd name="connsiteX16" fmla="*/ 303725 w 395447"/>
                  <a:gd name="connsiteY16" fmla="*/ 73342 h 309494"/>
                  <a:gd name="connsiteX17" fmla="*/ 317541 w 395447"/>
                  <a:gd name="connsiteY17" fmla="*/ 63358 h 309494"/>
                  <a:gd name="connsiteX18" fmla="*/ 303341 w 395447"/>
                  <a:gd name="connsiteY18" fmla="*/ 52990 h 309494"/>
                  <a:gd name="connsiteX19" fmla="*/ 88427 w 395447"/>
                  <a:gd name="connsiteY19" fmla="*/ 53758 h 309494"/>
                  <a:gd name="connsiteX20" fmla="*/ 74611 w 395447"/>
                  <a:gd name="connsiteY20" fmla="*/ 63742 h 309494"/>
                  <a:gd name="connsiteX21" fmla="*/ 88811 w 395447"/>
                  <a:gd name="connsiteY21" fmla="*/ 74110 h 309494"/>
                  <a:gd name="connsiteX22" fmla="*/ 195117 w 395447"/>
                  <a:gd name="connsiteY22" fmla="*/ 74110 h 309494"/>
                  <a:gd name="connsiteX23" fmla="*/ 195884 w 395447"/>
                  <a:gd name="connsiteY23" fmla="*/ 182778 h 309494"/>
                  <a:gd name="connsiteX24" fmla="*/ 195884 w 395447"/>
                  <a:gd name="connsiteY24" fmla="*/ 181626 h 309494"/>
                  <a:gd name="connsiteX25" fmla="*/ 302190 w 395447"/>
                  <a:gd name="connsiteY25" fmla="*/ 181626 h 309494"/>
                  <a:gd name="connsiteX26" fmla="*/ 317925 w 395447"/>
                  <a:gd name="connsiteY26" fmla="*/ 171643 h 309494"/>
                  <a:gd name="connsiteX27" fmla="*/ 302190 w 395447"/>
                  <a:gd name="connsiteY27" fmla="*/ 161659 h 309494"/>
                  <a:gd name="connsiteX28" fmla="*/ 300271 w 395447"/>
                  <a:gd name="connsiteY28" fmla="*/ 161659 h 309494"/>
                  <a:gd name="connsiteX29" fmla="*/ 90346 w 395447"/>
                  <a:gd name="connsiteY29" fmla="*/ 162043 h 309494"/>
                  <a:gd name="connsiteX30" fmla="*/ 82287 w 395447"/>
                  <a:gd name="connsiteY30" fmla="*/ 162811 h 309494"/>
                  <a:gd name="connsiteX31" fmla="*/ 74995 w 395447"/>
                  <a:gd name="connsiteY31" fmla="*/ 172411 h 309494"/>
                  <a:gd name="connsiteX32" fmla="*/ 82287 w 395447"/>
                  <a:gd name="connsiteY32" fmla="*/ 182011 h 309494"/>
                  <a:gd name="connsiteX33" fmla="*/ 91114 w 395447"/>
                  <a:gd name="connsiteY33" fmla="*/ 182778 h 309494"/>
                  <a:gd name="connsiteX34" fmla="*/ 195884 w 395447"/>
                  <a:gd name="connsiteY34" fmla="*/ 182778 h 309494"/>
                  <a:gd name="connsiteX35" fmla="*/ 197036 w 395447"/>
                  <a:gd name="connsiteY35" fmla="*/ 107517 h 309494"/>
                  <a:gd name="connsiteX36" fmla="*/ 197036 w 395447"/>
                  <a:gd name="connsiteY36" fmla="*/ 108669 h 309494"/>
                  <a:gd name="connsiteX37" fmla="*/ 87276 w 395447"/>
                  <a:gd name="connsiteY37" fmla="*/ 108669 h 309494"/>
                  <a:gd name="connsiteX38" fmla="*/ 74611 w 395447"/>
                  <a:gd name="connsiteY38" fmla="*/ 118652 h 309494"/>
                  <a:gd name="connsiteX39" fmla="*/ 87276 w 395447"/>
                  <a:gd name="connsiteY39" fmla="*/ 128636 h 309494"/>
                  <a:gd name="connsiteX40" fmla="*/ 94568 w 395447"/>
                  <a:gd name="connsiteY40" fmla="*/ 128636 h 309494"/>
                  <a:gd name="connsiteX41" fmla="*/ 250381 w 395447"/>
                  <a:gd name="connsiteY41" fmla="*/ 127868 h 309494"/>
                  <a:gd name="connsiteX42" fmla="*/ 306795 w 395447"/>
                  <a:gd name="connsiteY42" fmla="*/ 127484 h 309494"/>
                  <a:gd name="connsiteX43" fmla="*/ 317541 w 395447"/>
                  <a:gd name="connsiteY43" fmla="*/ 120572 h 309494"/>
                  <a:gd name="connsiteX44" fmla="*/ 314854 w 395447"/>
                  <a:gd name="connsiteY44" fmla="*/ 110973 h 309494"/>
                  <a:gd name="connsiteX45" fmla="*/ 302574 w 395447"/>
                  <a:gd name="connsiteY45" fmla="*/ 107901 h 309494"/>
                  <a:gd name="connsiteX46" fmla="*/ 197036 w 395447"/>
                  <a:gd name="connsiteY46" fmla="*/ 107517 h 30949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Lst>
                <a:rect l="l" t="t" r="r" b="b"/>
                <a:pathLst>
                  <a:path w="395447" h="309494">
                    <a:moveTo>
                      <a:pt x="197803" y="309494"/>
                    </a:moveTo>
                    <a:cubicBezTo>
                      <a:pt x="185522" y="290679"/>
                      <a:pt x="173626" y="274168"/>
                      <a:pt x="162880" y="256504"/>
                    </a:cubicBezTo>
                    <a:cubicBezTo>
                      <a:pt x="153669" y="241529"/>
                      <a:pt x="141388" y="235001"/>
                      <a:pt x="123735" y="235385"/>
                    </a:cubicBezTo>
                    <a:cubicBezTo>
                      <a:pt x="103394" y="236153"/>
                      <a:pt x="82671" y="235769"/>
                      <a:pt x="62331" y="235385"/>
                    </a:cubicBezTo>
                    <a:cubicBezTo>
                      <a:pt x="24721" y="235385"/>
                      <a:pt x="543" y="211577"/>
                      <a:pt x="543" y="173947"/>
                    </a:cubicBezTo>
                    <a:cubicBezTo>
                      <a:pt x="159" y="137084"/>
                      <a:pt x="-225" y="100221"/>
                      <a:pt x="159" y="63358"/>
                    </a:cubicBezTo>
                    <a:cubicBezTo>
                      <a:pt x="159" y="23039"/>
                      <a:pt x="23570" y="0"/>
                      <a:pt x="63866" y="0"/>
                    </a:cubicBezTo>
                    <a:cubicBezTo>
                      <a:pt x="152902" y="0"/>
                      <a:pt x="242321" y="0"/>
                      <a:pt x="331357" y="0"/>
                    </a:cubicBezTo>
                    <a:cubicBezTo>
                      <a:pt x="372037" y="0"/>
                      <a:pt x="395447" y="23423"/>
                      <a:pt x="395447" y="64126"/>
                    </a:cubicBezTo>
                    <a:cubicBezTo>
                      <a:pt x="395447" y="101373"/>
                      <a:pt x="395064" y="138620"/>
                      <a:pt x="395064" y="175867"/>
                    </a:cubicBezTo>
                    <a:cubicBezTo>
                      <a:pt x="395064" y="209658"/>
                      <a:pt x="370502" y="234617"/>
                      <a:pt x="336346" y="235385"/>
                    </a:cubicBezTo>
                    <a:cubicBezTo>
                      <a:pt x="314087" y="235769"/>
                      <a:pt x="291828" y="235769"/>
                      <a:pt x="269569" y="235385"/>
                    </a:cubicBezTo>
                    <a:cubicBezTo>
                      <a:pt x="253835" y="235001"/>
                      <a:pt x="242321" y="241145"/>
                      <a:pt x="233878" y="254584"/>
                    </a:cubicBezTo>
                    <a:cubicBezTo>
                      <a:pt x="222365" y="272632"/>
                      <a:pt x="210468" y="290295"/>
                      <a:pt x="197803" y="309494"/>
                    </a:cubicBezTo>
                    <a:close/>
                    <a:moveTo>
                      <a:pt x="195117" y="74110"/>
                    </a:moveTo>
                    <a:cubicBezTo>
                      <a:pt x="195117" y="73726"/>
                      <a:pt x="195117" y="73726"/>
                      <a:pt x="195117" y="73342"/>
                    </a:cubicBezTo>
                    <a:cubicBezTo>
                      <a:pt x="231192" y="73342"/>
                      <a:pt x="267650" y="73342"/>
                      <a:pt x="303725" y="73342"/>
                    </a:cubicBezTo>
                    <a:cubicBezTo>
                      <a:pt x="310633" y="73342"/>
                      <a:pt x="317541" y="72190"/>
                      <a:pt x="317541" y="63358"/>
                    </a:cubicBezTo>
                    <a:cubicBezTo>
                      <a:pt x="317541" y="54142"/>
                      <a:pt x="311017" y="52990"/>
                      <a:pt x="303341" y="52990"/>
                    </a:cubicBezTo>
                    <a:cubicBezTo>
                      <a:pt x="231575" y="53374"/>
                      <a:pt x="159810" y="53374"/>
                      <a:pt x="88427" y="53758"/>
                    </a:cubicBezTo>
                    <a:cubicBezTo>
                      <a:pt x="81520" y="53758"/>
                      <a:pt x="74995" y="54910"/>
                      <a:pt x="74611" y="63742"/>
                    </a:cubicBezTo>
                    <a:cubicBezTo>
                      <a:pt x="74228" y="73342"/>
                      <a:pt x="81136" y="74110"/>
                      <a:pt x="88811" y="74110"/>
                    </a:cubicBezTo>
                    <a:cubicBezTo>
                      <a:pt x="124118" y="74110"/>
                      <a:pt x="159426" y="74110"/>
                      <a:pt x="195117" y="74110"/>
                    </a:cubicBezTo>
                    <a:close/>
                    <a:moveTo>
                      <a:pt x="195884" y="182778"/>
                    </a:moveTo>
                    <a:cubicBezTo>
                      <a:pt x="195884" y="182394"/>
                      <a:pt x="195884" y="182011"/>
                      <a:pt x="195884" y="181626"/>
                    </a:cubicBezTo>
                    <a:cubicBezTo>
                      <a:pt x="231192" y="181626"/>
                      <a:pt x="266883" y="181626"/>
                      <a:pt x="302190" y="181626"/>
                    </a:cubicBezTo>
                    <a:cubicBezTo>
                      <a:pt x="309482" y="181626"/>
                      <a:pt x="317925" y="181626"/>
                      <a:pt x="317925" y="171643"/>
                    </a:cubicBezTo>
                    <a:cubicBezTo>
                      <a:pt x="317925" y="162043"/>
                      <a:pt x="309866" y="161275"/>
                      <a:pt x="302190" y="161659"/>
                    </a:cubicBezTo>
                    <a:cubicBezTo>
                      <a:pt x="301422" y="161659"/>
                      <a:pt x="300655" y="161659"/>
                      <a:pt x="300271" y="161659"/>
                    </a:cubicBezTo>
                    <a:cubicBezTo>
                      <a:pt x="230424" y="161659"/>
                      <a:pt x="160193" y="162043"/>
                      <a:pt x="90346" y="162043"/>
                    </a:cubicBezTo>
                    <a:cubicBezTo>
                      <a:pt x="87660" y="162043"/>
                      <a:pt x="84206" y="161275"/>
                      <a:pt x="82287" y="162811"/>
                    </a:cubicBezTo>
                    <a:cubicBezTo>
                      <a:pt x="79217" y="165115"/>
                      <a:pt x="74995" y="168955"/>
                      <a:pt x="74995" y="172411"/>
                    </a:cubicBezTo>
                    <a:cubicBezTo>
                      <a:pt x="74995" y="175867"/>
                      <a:pt x="78833" y="179706"/>
                      <a:pt x="82287" y="182011"/>
                    </a:cubicBezTo>
                    <a:cubicBezTo>
                      <a:pt x="84206" y="183546"/>
                      <a:pt x="88043" y="182778"/>
                      <a:pt x="91114" y="182778"/>
                    </a:cubicBezTo>
                    <a:cubicBezTo>
                      <a:pt x="126037" y="182778"/>
                      <a:pt x="160961" y="182778"/>
                      <a:pt x="195884" y="182778"/>
                    </a:cubicBezTo>
                    <a:close/>
                    <a:moveTo>
                      <a:pt x="197036" y="107517"/>
                    </a:moveTo>
                    <a:cubicBezTo>
                      <a:pt x="197036" y="107901"/>
                      <a:pt x="197036" y="108285"/>
                      <a:pt x="197036" y="108669"/>
                    </a:cubicBezTo>
                    <a:cubicBezTo>
                      <a:pt x="160577" y="108669"/>
                      <a:pt x="124118" y="108669"/>
                      <a:pt x="87276" y="108669"/>
                    </a:cubicBezTo>
                    <a:cubicBezTo>
                      <a:pt x="80368" y="108669"/>
                      <a:pt x="74611" y="110589"/>
                      <a:pt x="74611" y="118652"/>
                    </a:cubicBezTo>
                    <a:cubicBezTo>
                      <a:pt x="74611" y="126716"/>
                      <a:pt x="80368" y="128636"/>
                      <a:pt x="87276" y="128636"/>
                    </a:cubicBezTo>
                    <a:cubicBezTo>
                      <a:pt x="89579" y="128636"/>
                      <a:pt x="91881" y="128636"/>
                      <a:pt x="94568" y="128636"/>
                    </a:cubicBezTo>
                    <a:cubicBezTo>
                      <a:pt x="146378" y="128252"/>
                      <a:pt x="198187" y="128252"/>
                      <a:pt x="250381" y="127868"/>
                    </a:cubicBezTo>
                    <a:cubicBezTo>
                      <a:pt x="269186" y="127868"/>
                      <a:pt x="287990" y="128252"/>
                      <a:pt x="306795" y="127484"/>
                    </a:cubicBezTo>
                    <a:cubicBezTo>
                      <a:pt x="310633" y="127484"/>
                      <a:pt x="315239" y="123644"/>
                      <a:pt x="317541" y="120572"/>
                    </a:cubicBezTo>
                    <a:cubicBezTo>
                      <a:pt x="318692" y="118652"/>
                      <a:pt x="317157" y="112509"/>
                      <a:pt x="314854" y="110973"/>
                    </a:cubicBezTo>
                    <a:cubicBezTo>
                      <a:pt x="311785" y="108669"/>
                      <a:pt x="306795" y="107901"/>
                      <a:pt x="302574" y="107901"/>
                    </a:cubicBezTo>
                    <a:cubicBezTo>
                      <a:pt x="267267" y="107133"/>
                      <a:pt x="231959" y="107517"/>
                      <a:pt x="197036" y="107517"/>
                    </a:cubicBezTo>
                    <a:close/>
                  </a:path>
                </a:pathLst>
              </a:custGeom>
              <a:grpFill/>
              <a:ln w="3834" cap="flat">
                <a:noFill/>
                <a:prstDash val="solid"/>
                <a:miter/>
              </a:ln>
            </p:spPr>
            <p:txBody>
              <a:bodyPr rtlCol="0" anchor="ctr"/>
              <a:lstStyle/>
              <a:p>
                <a:endParaRPr lang="en-US" dirty="0"/>
              </a:p>
            </p:txBody>
          </p:sp>
          <p:sp>
            <p:nvSpPr>
              <p:cNvPr id="47" name="Freeform 301">
                <a:extLst>
                  <a:ext uri="{FF2B5EF4-FFF2-40B4-BE49-F238E27FC236}">
                    <a16:creationId xmlns:a16="http://schemas.microsoft.com/office/drawing/2014/main" id="{47389D33-30AF-7337-E670-E5A3AC5B1BBB}"/>
                  </a:ext>
                </a:extLst>
              </p:cNvPr>
              <p:cNvSpPr/>
              <p:nvPr/>
            </p:nvSpPr>
            <p:spPr>
              <a:xfrm>
                <a:off x="4424366" y="5090683"/>
                <a:ext cx="283018" cy="218489"/>
              </a:xfrm>
              <a:custGeom>
                <a:avLst/>
                <a:gdLst>
                  <a:gd name="connsiteX0" fmla="*/ 142173 w 283018"/>
                  <a:gd name="connsiteY0" fmla="*/ 218489 h 218489"/>
                  <a:gd name="connsiteX1" fmla="*/ 119146 w 283018"/>
                  <a:gd name="connsiteY1" fmla="*/ 183546 h 218489"/>
                  <a:gd name="connsiteX2" fmla="*/ 89595 w 283018"/>
                  <a:gd name="connsiteY2" fmla="*/ 167419 h 218489"/>
                  <a:gd name="connsiteX3" fmla="*/ 44310 w 283018"/>
                  <a:gd name="connsiteY3" fmla="*/ 167419 h 218489"/>
                  <a:gd name="connsiteX4" fmla="*/ 560 w 283018"/>
                  <a:gd name="connsiteY4" fmla="*/ 110973 h 218489"/>
                  <a:gd name="connsiteX5" fmla="*/ 4781 w 283018"/>
                  <a:gd name="connsiteY5" fmla="*/ 104445 h 218489"/>
                  <a:gd name="connsiteX6" fmla="*/ 22819 w 283018"/>
                  <a:gd name="connsiteY6" fmla="*/ 57598 h 218489"/>
                  <a:gd name="connsiteX7" fmla="*/ 22819 w 283018"/>
                  <a:gd name="connsiteY7" fmla="*/ 12672 h 218489"/>
                  <a:gd name="connsiteX8" fmla="*/ 32797 w 283018"/>
                  <a:gd name="connsiteY8" fmla="*/ 768 h 218489"/>
                  <a:gd name="connsiteX9" fmla="*/ 45078 w 283018"/>
                  <a:gd name="connsiteY9" fmla="*/ 0 h 218489"/>
                  <a:gd name="connsiteX10" fmla="*/ 237733 w 283018"/>
                  <a:gd name="connsiteY10" fmla="*/ 0 h 218489"/>
                  <a:gd name="connsiteX11" fmla="*/ 283018 w 283018"/>
                  <a:gd name="connsiteY11" fmla="*/ 44927 h 218489"/>
                  <a:gd name="connsiteX12" fmla="*/ 283018 w 283018"/>
                  <a:gd name="connsiteY12" fmla="*/ 124796 h 218489"/>
                  <a:gd name="connsiteX13" fmla="*/ 240803 w 283018"/>
                  <a:gd name="connsiteY13" fmla="*/ 167803 h 218489"/>
                  <a:gd name="connsiteX14" fmla="*/ 193599 w 283018"/>
                  <a:gd name="connsiteY14" fmla="*/ 167803 h 218489"/>
                  <a:gd name="connsiteX15" fmla="*/ 164432 w 283018"/>
                  <a:gd name="connsiteY15" fmla="*/ 183546 h 218489"/>
                  <a:gd name="connsiteX16" fmla="*/ 142173 w 283018"/>
                  <a:gd name="connsiteY16" fmla="*/ 218489 h 2184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283018" h="218489">
                    <a:moveTo>
                      <a:pt x="142173" y="218489"/>
                    </a:moveTo>
                    <a:cubicBezTo>
                      <a:pt x="133730" y="205818"/>
                      <a:pt x="126054" y="194682"/>
                      <a:pt x="119146" y="183546"/>
                    </a:cubicBezTo>
                    <a:cubicBezTo>
                      <a:pt x="112238" y="172411"/>
                      <a:pt x="103028" y="166651"/>
                      <a:pt x="89595" y="167419"/>
                    </a:cubicBezTo>
                    <a:cubicBezTo>
                      <a:pt x="74629" y="167803"/>
                      <a:pt x="59661" y="167803"/>
                      <a:pt x="44310" y="167419"/>
                    </a:cubicBezTo>
                    <a:cubicBezTo>
                      <a:pt x="9387" y="167035"/>
                      <a:pt x="-2894" y="142844"/>
                      <a:pt x="560" y="110973"/>
                    </a:cubicBezTo>
                    <a:cubicBezTo>
                      <a:pt x="944" y="108669"/>
                      <a:pt x="3246" y="106365"/>
                      <a:pt x="4781" y="104445"/>
                    </a:cubicBezTo>
                    <a:cubicBezTo>
                      <a:pt x="15911" y="90621"/>
                      <a:pt x="22819" y="75646"/>
                      <a:pt x="22819" y="57598"/>
                    </a:cubicBezTo>
                    <a:cubicBezTo>
                      <a:pt x="22819" y="42623"/>
                      <a:pt x="23586" y="27647"/>
                      <a:pt x="22819" y="12672"/>
                    </a:cubicBezTo>
                    <a:cubicBezTo>
                      <a:pt x="22435" y="4608"/>
                      <a:pt x="25505" y="1152"/>
                      <a:pt x="32797" y="768"/>
                    </a:cubicBezTo>
                    <a:cubicBezTo>
                      <a:pt x="37018" y="384"/>
                      <a:pt x="40856" y="0"/>
                      <a:pt x="45078" y="0"/>
                    </a:cubicBezTo>
                    <a:cubicBezTo>
                      <a:pt x="109168" y="0"/>
                      <a:pt x="173642" y="0"/>
                      <a:pt x="237733" y="0"/>
                    </a:cubicBezTo>
                    <a:cubicBezTo>
                      <a:pt x="266900" y="0"/>
                      <a:pt x="283018" y="15744"/>
                      <a:pt x="283018" y="44927"/>
                    </a:cubicBezTo>
                    <a:cubicBezTo>
                      <a:pt x="283018" y="71422"/>
                      <a:pt x="283018" y="98301"/>
                      <a:pt x="283018" y="124796"/>
                    </a:cubicBezTo>
                    <a:cubicBezTo>
                      <a:pt x="283018" y="150140"/>
                      <a:pt x="266516" y="167035"/>
                      <a:pt x="240803" y="167803"/>
                    </a:cubicBezTo>
                    <a:cubicBezTo>
                      <a:pt x="225068" y="168187"/>
                      <a:pt x="209334" y="168187"/>
                      <a:pt x="193599" y="167803"/>
                    </a:cubicBezTo>
                    <a:cubicBezTo>
                      <a:pt x="180550" y="167419"/>
                      <a:pt x="171340" y="172795"/>
                      <a:pt x="164432" y="183546"/>
                    </a:cubicBezTo>
                    <a:cubicBezTo>
                      <a:pt x="158291" y="194298"/>
                      <a:pt x="150616" y="205818"/>
                      <a:pt x="142173" y="218489"/>
                    </a:cubicBezTo>
                    <a:close/>
                  </a:path>
                </a:pathLst>
              </a:custGeom>
              <a:grpFill/>
              <a:ln w="3834" cap="flat">
                <a:noFill/>
                <a:prstDash val="solid"/>
                <a:miter/>
              </a:ln>
            </p:spPr>
            <p:txBody>
              <a:bodyPr rtlCol="0" anchor="ctr"/>
              <a:lstStyle/>
              <a:p>
                <a:endParaRPr lang="en-US"/>
              </a:p>
            </p:txBody>
          </p:sp>
          <p:sp>
            <p:nvSpPr>
              <p:cNvPr id="48" name="Freeform 302">
                <a:extLst>
                  <a:ext uri="{FF2B5EF4-FFF2-40B4-BE49-F238E27FC236}">
                    <a16:creationId xmlns:a16="http://schemas.microsoft.com/office/drawing/2014/main" id="{F7BE90C8-45F5-1BFF-AEF2-7DE5C5D47823}"/>
                  </a:ext>
                </a:extLst>
              </p:cNvPr>
              <p:cNvSpPr/>
              <p:nvPr/>
            </p:nvSpPr>
            <p:spPr>
              <a:xfrm>
                <a:off x="3752168" y="5090011"/>
                <a:ext cx="283618" cy="218777"/>
              </a:xfrm>
              <a:custGeom>
                <a:avLst/>
                <a:gdLst>
                  <a:gd name="connsiteX0" fmla="*/ 141229 w 283618"/>
                  <a:gd name="connsiteY0" fmla="*/ 218777 h 218777"/>
                  <a:gd name="connsiteX1" fmla="*/ 117051 w 283618"/>
                  <a:gd name="connsiteY1" fmla="*/ 181915 h 218777"/>
                  <a:gd name="connsiteX2" fmla="*/ 90571 w 283618"/>
                  <a:gd name="connsiteY2" fmla="*/ 167707 h 218777"/>
                  <a:gd name="connsiteX3" fmla="*/ 42599 w 283618"/>
                  <a:gd name="connsiteY3" fmla="*/ 167707 h 218777"/>
                  <a:gd name="connsiteX4" fmla="*/ 0 w 283618"/>
                  <a:gd name="connsiteY4" fmla="*/ 124700 h 218777"/>
                  <a:gd name="connsiteX5" fmla="*/ 0 w 283618"/>
                  <a:gd name="connsiteY5" fmla="*/ 42527 h 218777"/>
                  <a:gd name="connsiteX6" fmla="*/ 40680 w 283618"/>
                  <a:gd name="connsiteY6" fmla="*/ 288 h 218777"/>
                  <a:gd name="connsiteX7" fmla="*/ 242546 w 283618"/>
                  <a:gd name="connsiteY7" fmla="*/ 288 h 218777"/>
                  <a:gd name="connsiteX8" fmla="*/ 259432 w 283618"/>
                  <a:gd name="connsiteY8" fmla="*/ 17183 h 218777"/>
                  <a:gd name="connsiteX9" fmla="*/ 262886 w 283618"/>
                  <a:gd name="connsiteY9" fmla="*/ 74014 h 218777"/>
                  <a:gd name="connsiteX10" fmla="*/ 275934 w 283618"/>
                  <a:gd name="connsiteY10" fmla="*/ 101277 h 218777"/>
                  <a:gd name="connsiteX11" fmla="*/ 252140 w 283618"/>
                  <a:gd name="connsiteY11" fmla="*/ 165403 h 218777"/>
                  <a:gd name="connsiteX12" fmla="*/ 205319 w 283618"/>
                  <a:gd name="connsiteY12" fmla="*/ 166939 h 218777"/>
                  <a:gd name="connsiteX13" fmla="*/ 158883 w 283618"/>
                  <a:gd name="connsiteY13" fmla="*/ 192282 h 218777"/>
                  <a:gd name="connsiteX14" fmla="*/ 141229 w 283618"/>
                  <a:gd name="connsiteY14" fmla="*/ 218777 h 21877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283618" h="218777">
                    <a:moveTo>
                      <a:pt x="141229" y="218777"/>
                    </a:moveTo>
                    <a:cubicBezTo>
                      <a:pt x="132402" y="205338"/>
                      <a:pt x="124727" y="193818"/>
                      <a:pt x="117051" y="181915"/>
                    </a:cubicBezTo>
                    <a:cubicBezTo>
                      <a:pt x="110911" y="172315"/>
                      <a:pt x="102084" y="167323"/>
                      <a:pt x="90571" y="167707"/>
                    </a:cubicBezTo>
                    <a:cubicBezTo>
                      <a:pt x="74452" y="168091"/>
                      <a:pt x="58334" y="168091"/>
                      <a:pt x="42599" y="167707"/>
                    </a:cubicBezTo>
                    <a:cubicBezTo>
                      <a:pt x="16119" y="167323"/>
                      <a:pt x="0" y="150812"/>
                      <a:pt x="0" y="124700"/>
                    </a:cubicBezTo>
                    <a:cubicBezTo>
                      <a:pt x="0" y="97437"/>
                      <a:pt x="0" y="70174"/>
                      <a:pt x="0" y="42527"/>
                    </a:cubicBezTo>
                    <a:cubicBezTo>
                      <a:pt x="0" y="17951"/>
                      <a:pt x="16119" y="672"/>
                      <a:pt x="40680" y="288"/>
                    </a:cubicBezTo>
                    <a:cubicBezTo>
                      <a:pt x="107841" y="-96"/>
                      <a:pt x="175385" y="-96"/>
                      <a:pt x="242546" y="288"/>
                    </a:cubicBezTo>
                    <a:cubicBezTo>
                      <a:pt x="258281" y="288"/>
                      <a:pt x="259048" y="2208"/>
                      <a:pt x="259432" y="17183"/>
                    </a:cubicBezTo>
                    <a:cubicBezTo>
                      <a:pt x="260199" y="36383"/>
                      <a:pt x="260199" y="55582"/>
                      <a:pt x="262886" y="74014"/>
                    </a:cubicBezTo>
                    <a:cubicBezTo>
                      <a:pt x="264421" y="83614"/>
                      <a:pt x="270177" y="93213"/>
                      <a:pt x="275934" y="101277"/>
                    </a:cubicBezTo>
                    <a:cubicBezTo>
                      <a:pt x="292820" y="124700"/>
                      <a:pt x="280540" y="160027"/>
                      <a:pt x="252140" y="165403"/>
                    </a:cubicBezTo>
                    <a:cubicBezTo>
                      <a:pt x="236789" y="168091"/>
                      <a:pt x="220670" y="168475"/>
                      <a:pt x="205319" y="166939"/>
                    </a:cubicBezTo>
                    <a:cubicBezTo>
                      <a:pt x="183444" y="165019"/>
                      <a:pt x="168477" y="172699"/>
                      <a:pt x="158883" y="192282"/>
                    </a:cubicBezTo>
                    <a:cubicBezTo>
                      <a:pt x="153894" y="201498"/>
                      <a:pt x="147753" y="209178"/>
                      <a:pt x="141229" y="218777"/>
                    </a:cubicBezTo>
                    <a:close/>
                  </a:path>
                </a:pathLst>
              </a:custGeom>
              <a:grpFill/>
              <a:ln w="3834" cap="flat">
                <a:noFill/>
                <a:prstDash val="solid"/>
                <a:miter/>
              </a:ln>
            </p:spPr>
            <p:txBody>
              <a:bodyPr rtlCol="0" anchor="ctr"/>
              <a:lstStyle/>
              <a:p>
                <a:endParaRPr lang="en-US"/>
              </a:p>
            </p:txBody>
          </p:sp>
        </p:grpSp>
        <p:sp>
          <p:nvSpPr>
            <p:cNvPr id="35" name="Freeform 289">
              <a:extLst>
                <a:ext uri="{FF2B5EF4-FFF2-40B4-BE49-F238E27FC236}">
                  <a16:creationId xmlns:a16="http://schemas.microsoft.com/office/drawing/2014/main" id="{0BD28E9A-E349-91A3-6CCA-0EC29B5BADEF}"/>
                </a:ext>
              </a:extLst>
            </p:cNvPr>
            <p:cNvSpPr/>
            <p:nvPr userDrawn="1"/>
          </p:nvSpPr>
          <p:spPr>
            <a:xfrm>
              <a:off x="8130434" y="5423165"/>
              <a:ext cx="1018347" cy="684170"/>
            </a:xfrm>
            <a:custGeom>
              <a:avLst/>
              <a:gdLst>
                <a:gd name="connsiteX0" fmla="*/ 315587 w 1018347"/>
                <a:gd name="connsiteY0" fmla="*/ 683403 h 684170"/>
                <a:gd name="connsiteX1" fmla="*/ 287572 w 1018347"/>
                <a:gd name="connsiteY1" fmla="*/ 635405 h 684170"/>
                <a:gd name="connsiteX2" fmla="*/ 290258 w 1018347"/>
                <a:gd name="connsiteY2" fmla="*/ 590862 h 684170"/>
                <a:gd name="connsiteX3" fmla="*/ 277977 w 1018347"/>
                <a:gd name="connsiteY3" fmla="*/ 590862 h 684170"/>
                <a:gd name="connsiteX4" fmla="*/ 38886 w 1018347"/>
                <a:gd name="connsiteY4" fmla="*/ 590862 h 684170"/>
                <a:gd name="connsiteX5" fmla="*/ 124 w 1018347"/>
                <a:gd name="connsiteY5" fmla="*/ 550543 h 684170"/>
                <a:gd name="connsiteX6" fmla="*/ 6649 w 1018347"/>
                <a:gd name="connsiteY6" fmla="*/ 426515 h 684170"/>
                <a:gd name="connsiteX7" fmla="*/ 74960 w 1018347"/>
                <a:gd name="connsiteY7" fmla="*/ 345493 h 684170"/>
                <a:gd name="connsiteX8" fmla="*/ 125235 w 1018347"/>
                <a:gd name="connsiteY8" fmla="*/ 322454 h 684170"/>
                <a:gd name="connsiteX9" fmla="*/ 112187 w 1018347"/>
                <a:gd name="connsiteY9" fmla="*/ 321686 h 684170"/>
                <a:gd name="connsiteX10" fmla="*/ 51550 w 1018347"/>
                <a:gd name="connsiteY10" fmla="*/ 269848 h 684170"/>
                <a:gd name="connsiteX11" fmla="*/ 49247 w 1018347"/>
                <a:gd name="connsiteY11" fmla="*/ 188826 h 684170"/>
                <a:gd name="connsiteX12" fmla="*/ 53085 w 1018347"/>
                <a:gd name="connsiteY12" fmla="*/ 143132 h 684170"/>
                <a:gd name="connsiteX13" fmla="*/ 177428 w 1018347"/>
                <a:gd name="connsiteY13" fmla="*/ 53278 h 684170"/>
                <a:gd name="connsiteX14" fmla="*/ 286421 w 1018347"/>
                <a:gd name="connsiteY14" fmla="*/ 155419 h 684170"/>
                <a:gd name="connsiteX15" fmla="*/ 284885 w 1018347"/>
                <a:gd name="connsiteY15" fmla="*/ 277911 h 684170"/>
                <a:gd name="connsiteX16" fmla="*/ 280280 w 1018347"/>
                <a:gd name="connsiteY16" fmla="*/ 292503 h 684170"/>
                <a:gd name="connsiteX17" fmla="*/ 238832 w 1018347"/>
                <a:gd name="connsiteY17" fmla="*/ 321302 h 684170"/>
                <a:gd name="connsiteX18" fmla="*/ 216957 w 1018347"/>
                <a:gd name="connsiteY18" fmla="*/ 321302 h 684170"/>
                <a:gd name="connsiteX19" fmla="*/ 216190 w 1018347"/>
                <a:gd name="connsiteY19" fmla="*/ 324758 h 684170"/>
                <a:gd name="connsiteX20" fmla="*/ 251113 w 1018347"/>
                <a:gd name="connsiteY20" fmla="*/ 340118 h 684170"/>
                <a:gd name="connsiteX21" fmla="*/ 324798 w 1018347"/>
                <a:gd name="connsiteY21" fmla="*/ 385812 h 684170"/>
                <a:gd name="connsiteX22" fmla="*/ 398099 w 1018347"/>
                <a:gd name="connsiteY22" fmla="*/ 366997 h 684170"/>
                <a:gd name="connsiteX23" fmla="*/ 447222 w 1018347"/>
                <a:gd name="connsiteY23" fmla="*/ 346645 h 684170"/>
                <a:gd name="connsiteX24" fmla="*/ 448374 w 1018347"/>
                <a:gd name="connsiteY24" fmla="*/ 316694 h 684170"/>
                <a:gd name="connsiteX25" fmla="*/ 399634 w 1018347"/>
                <a:gd name="connsiteY25" fmla="*/ 247192 h 684170"/>
                <a:gd name="connsiteX26" fmla="*/ 392726 w 1018347"/>
                <a:gd name="connsiteY26" fmla="*/ 241433 h 684170"/>
                <a:gd name="connsiteX27" fmla="*/ 362792 w 1018347"/>
                <a:gd name="connsiteY27" fmla="*/ 157339 h 684170"/>
                <a:gd name="connsiteX28" fmla="*/ 365478 w 1018347"/>
                <a:gd name="connsiteY28" fmla="*/ 145820 h 684170"/>
                <a:gd name="connsiteX29" fmla="*/ 369700 w 1018347"/>
                <a:gd name="connsiteY29" fmla="*/ 85533 h 684170"/>
                <a:gd name="connsiteX30" fmla="*/ 475621 w 1018347"/>
                <a:gd name="connsiteY30" fmla="*/ 288 h 684170"/>
                <a:gd name="connsiteX31" fmla="*/ 507475 w 1018347"/>
                <a:gd name="connsiteY31" fmla="*/ 288 h 684170"/>
                <a:gd name="connsiteX32" fmla="*/ 553528 w 1018347"/>
                <a:gd name="connsiteY32" fmla="*/ 19487 h 684170"/>
                <a:gd name="connsiteX33" fmla="*/ 565809 w 1018347"/>
                <a:gd name="connsiteY33" fmla="*/ 22943 h 684170"/>
                <a:gd name="connsiteX34" fmla="*/ 652158 w 1018347"/>
                <a:gd name="connsiteY34" fmla="*/ 87069 h 684170"/>
                <a:gd name="connsiteX35" fmla="*/ 652542 w 1018347"/>
                <a:gd name="connsiteY35" fmla="*/ 150811 h 684170"/>
                <a:gd name="connsiteX36" fmla="*/ 656380 w 1018347"/>
                <a:gd name="connsiteY36" fmla="*/ 163867 h 684170"/>
                <a:gd name="connsiteX37" fmla="*/ 622224 w 1018347"/>
                <a:gd name="connsiteY37" fmla="*/ 241817 h 684170"/>
                <a:gd name="connsiteX38" fmla="*/ 613013 w 1018347"/>
                <a:gd name="connsiteY38" fmla="*/ 250264 h 684170"/>
                <a:gd name="connsiteX39" fmla="*/ 570414 w 1018347"/>
                <a:gd name="connsiteY39" fmla="*/ 313622 h 684170"/>
                <a:gd name="connsiteX40" fmla="*/ 573484 w 1018347"/>
                <a:gd name="connsiteY40" fmla="*/ 348949 h 684170"/>
                <a:gd name="connsiteX41" fmla="*/ 670196 w 1018347"/>
                <a:gd name="connsiteY41" fmla="*/ 380820 h 684170"/>
                <a:gd name="connsiteX42" fmla="*/ 704735 w 1018347"/>
                <a:gd name="connsiteY42" fmla="*/ 371605 h 684170"/>
                <a:gd name="connsiteX43" fmla="*/ 750021 w 1018347"/>
                <a:gd name="connsiteY43" fmla="*/ 345109 h 684170"/>
                <a:gd name="connsiteX44" fmla="*/ 793771 w 1018347"/>
                <a:gd name="connsiteY44" fmla="*/ 328598 h 684170"/>
                <a:gd name="connsiteX45" fmla="*/ 794539 w 1018347"/>
                <a:gd name="connsiteY45" fmla="*/ 311318 h 684170"/>
                <a:gd name="connsiteX46" fmla="*/ 755777 w 1018347"/>
                <a:gd name="connsiteY46" fmla="*/ 260248 h 684170"/>
                <a:gd name="connsiteX47" fmla="*/ 748102 w 1018347"/>
                <a:gd name="connsiteY47" fmla="*/ 253336 h 684170"/>
                <a:gd name="connsiteX48" fmla="*/ 725459 w 1018347"/>
                <a:gd name="connsiteY48" fmla="*/ 181146 h 684170"/>
                <a:gd name="connsiteX49" fmla="*/ 728913 w 1018347"/>
                <a:gd name="connsiteY49" fmla="*/ 170011 h 684170"/>
                <a:gd name="connsiteX50" fmla="*/ 732367 w 1018347"/>
                <a:gd name="connsiteY50" fmla="*/ 125084 h 684170"/>
                <a:gd name="connsiteX51" fmla="*/ 858629 w 1018347"/>
                <a:gd name="connsiteY51" fmla="*/ 40223 h 684170"/>
                <a:gd name="connsiteX52" fmla="*/ 959178 w 1018347"/>
                <a:gd name="connsiteY52" fmla="*/ 125084 h 684170"/>
                <a:gd name="connsiteX53" fmla="*/ 962632 w 1018347"/>
                <a:gd name="connsiteY53" fmla="*/ 170011 h 684170"/>
                <a:gd name="connsiteX54" fmla="*/ 966853 w 1018347"/>
                <a:gd name="connsiteY54" fmla="*/ 181530 h 684170"/>
                <a:gd name="connsiteX55" fmla="*/ 945746 w 1018347"/>
                <a:gd name="connsiteY55" fmla="*/ 252568 h 684170"/>
                <a:gd name="connsiteX56" fmla="*/ 936919 w 1018347"/>
                <a:gd name="connsiteY56" fmla="*/ 260248 h 684170"/>
                <a:gd name="connsiteX57" fmla="*/ 897390 w 1018347"/>
                <a:gd name="connsiteY57" fmla="*/ 312086 h 684170"/>
                <a:gd name="connsiteX58" fmla="*/ 891250 w 1018347"/>
                <a:gd name="connsiteY58" fmla="*/ 320918 h 684170"/>
                <a:gd name="connsiteX59" fmla="*/ 898542 w 1018347"/>
                <a:gd name="connsiteY59" fmla="*/ 328982 h 684170"/>
                <a:gd name="connsiteX60" fmla="*/ 940373 w 1018347"/>
                <a:gd name="connsiteY60" fmla="*/ 345109 h 684170"/>
                <a:gd name="connsiteX61" fmla="*/ 1011372 w 1018347"/>
                <a:gd name="connsiteY61" fmla="*/ 429587 h 684170"/>
                <a:gd name="connsiteX62" fmla="*/ 1018279 w 1018347"/>
                <a:gd name="connsiteY62" fmla="*/ 553615 h 684170"/>
                <a:gd name="connsiteX63" fmla="*/ 981053 w 1018347"/>
                <a:gd name="connsiteY63" fmla="*/ 591630 h 684170"/>
                <a:gd name="connsiteX64" fmla="*/ 741194 w 1018347"/>
                <a:gd name="connsiteY64" fmla="*/ 591630 h 684170"/>
                <a:gd name="connsiteX65" fmla="*/ 728146 w 1018347"/>
                <a:gd name="connsiteY65" fmla="*/ 591630 h 684170"/>
                <a:gd name="connsiteX66" fmla="*/ 730064 w 1018347"/>
                <a:gd name="connsiteY66" fmla="*/ 633101 h 684170"/>
                <a:gd name="connsiteX67" fmla="*/ 702817 w 1018347"/>
                <a:gd name="connsiteY67" fmla="*/ 684171 h 684170"/>
                <a:gd name="connsiteX68" fmla="*/ 315587 w 1018347"/>
                <a:gd name="connsiteY68" fmla="*/ 683403 h 684170"/>
                <a:gd name="connsiteX69" fmla="*/ 634504 w 1018347"/>
                <a:gd name="connsiteY69" fmla="*/ 663052 h 684170"/>
                <a:gd name="connsiteX70" fmla="*/ 688617 w 1018347"/>
                <a:gd name="connsiteY70" fmla="*/ 663052 h 684170"/>
                <a:gd name="connsiteX71" fmla="*/ 709724 w 1018347"/>
                <a:gd name="connsiteY71" fmla="*/ 640780 h 684170"/>
                <a:gd name="connsiteX72" fmla="*/ 705119 w 1018347"/>
                <a:gd name="connsiteY72" fmla="*/ 579726 h 684170"/>
                <a:gd name="connsiteX73" fmla="*/ 697060 w 1018347"/>
                <a:gd name="connsiteY73" fmla="*/ 437267 h 684170"/>
                <a:gd name="connsiteX74" fmla="*/ 667125 w 1018347"/>
                <a:gd name="connsiteY74" fmla="*/ 400020 h 684170"/>
                <a:gd name="connsiteX75" fmla="*/ 563506 w 1018347"/>
                <a:gd name="connsiteY75" fmla="*/ 365845 h 684170"/>
                <a:gd name="connsiteX76" fmla="*/ 560436 w 1018347"/>
                <a:gd name="connsiteY76" fmla="*/ 365845 h 684170"/>
                <a:gd name="connsiteX77" fmla="*/ 549690 w 1018347"/>
                <a:gd name="connsiteY77" fmla="*/ 395796 h 684170"/>
                <a:gd name="connsiteX78" fmla="*/ 529734 w 1018347"/>
                <a:gd name="connsiteY78" fmla="*/ 410003 h 684170"/>
                <a:gd name="connsiteX79" fmla="*/ 487519 w 1018347"/>
                <a:gd name="connsiteY79" fmla="*/ 410003 h 684170"/>
                <a:gd name="connsiteX80" fmla="*/ 466795 w 1018347"/>
                <a:gd name="connsiteY80" fmla="*/ 395028 h 684170"/>
                <a:gd name="connsiteX81" fmla="*/ 456817 w 1018347"/>
                <a:gd name="connsiteY81" fmla="*/ 367381 h 684170"/>
                <a:gd name="connsiteX82" fmla="*/ 386586 w 1018347"/>
                <a:gd name="connsiteY82" fmla="*/ 390804 h 684170"/>
                <a:gd name="connsiteX83" fmla="*/ 345906 w 1018347"/>
                <a:gd name="connsiteY83" fmla="*/ 401172 h 684170"/>
                <a:gd name="connsiteX84" fmla="*/ 319809 w 1018347"/>
                <a:gd name="connsiteY84" fmla="*/ 431891 h 684170"/>
                <a:gd name="connsiteX85" fmla="*/ 317506 w 1018347"/>
                <a:gd name="connsiteY85" fmla="*/ 476817 h 684170"/>
                <a:gd name="connsiteX86" fmla="*/ 311750 w 1018347"/>
                <a:gd name="connsiteY86" fmla="*/ 572047 h 684170"/>
                <a:gd name="connsiteX87" fmla="*/ 307528 w 1018347"/>
                <a:gd name="connsiteY87" fmla="*/ 643852 h 684170"/>
                <a:gd name="connsiteX88" fmla="*/ 319042 w 1018347"/>
                <a:gd name="connsiteY88" fmla="*/ 661900 h 684170"/>
                <a:gd name="connsiteX89" fmla="*/ 379294 w 1018347"/>
                <a:gd name="connsiteY89" fmla="*/ 662284 h 684170"/>
                <a:gd name="connsiteX90" fmla="*/ 379294 w 1018347"/>
                <a:gd name="connsiteY90" fmla="*/ 599694 h 684170"/>
                <a:gd name="connsiteX91" fmla="*/ 379294 w 1018347"/>
                <a:gd name="connsiteY91" fmla="*/ 526736 h 684170"/>
                <a:gd name="connsiteX92" fmla="*/ 388888 w 1018347"/>
                <a:gd name="connsiteY92" fmla="*/ 513680 h 684170"/>
                <a:gd name="connsiteX93" fmla="*/ 399634 w 1018347"/>
                <a:gd name="connsiteY93" fmla="*/ 526736 h 684170"/>
                <a:gd name="connsiteX94" fmla="*/ 399634 w 1018347"/>
                <a:gd name="connsiteY94" fmla="*/ 532880 h 684170"/>
                <a:gd name="connsiteX95" fmla="*/ 399634 w 1018347"/>
                <a:gd name="connsiteY95" fmla="*/ 650764 h 684170"/>
                <a:gd name="connsiteX96" fmla="*/ 399634 w 1018347"/>
                <a:gd name="connsiteY96" fmla="*/ 661900 h 684170"/>
                <a:gd name="connsiteX97" fmla="*/ 614932 w 1018347"/>
                <a:gd name="connsiteY97" fmla="*/ 661900 h 684170"/>
                <a:gd name="connsiteX98" fmla="*/ 614932 w 1018347"/>
                <a:gd name="connsiteY98" fmla="*/ 650380 h 684170"/>
                <a:gd name="connsiteX99" fmla="*/ 614932 w 1018347"/>
                <a:gd name="connsiteY99" fmla="*/ 531344 h 684170"/>
                <a:gd name="connsiteX100" fmla="*/ 615316 w 1018347"/>
                <a:gd name="connsiteY100" fmla="*/ 522128 h 684170"/>
                <a:gd name="connsiteX101" fmla="*/ 623759 w 1018347"/>
                <a:gd name="connsiteY101" fmla="*/ 514064 h 684170"/>
                <a:gd name="connsiteX102" fmla="*/ 633737 w 1018347"/>
                <a:gd name="connsiteY102" fmla="*/ 521744 h 684170"/>
                <a:gd name="connsiteX103" fmla="*/ 634504 w 1018347"/>
                <a:gd name="connsiteY103" fmla="*/ 531728 h 684170"/>
                <a:gd name="connsiteX104" fmla="*/ 634504 w 1018347"/>
                <a:gd name="connsiteY104" fmla="*/ 649612 h 684170"/>
                <a:gd name="connsiteX105" fmla="*/ 634504 w 1018347"/>
                <a:gd name="connsiteY105" fmla="*/ 663052 h 684170"/>
                <a:gd name="connsiteX106" fmla="*/ 130224 w 1018347"/>
                <a:gd name="connsiteY106" fmla="*/ 348949 h 684170"/>
                <a:gd name="connsiteX107" fmla="*/ 71507 w 1018347"/>
                <a:gd name="connsiteY107" fmla="*/ 367765 h 684170"/>
                <a:gd name="connsiteX108" fmla="*/ 28907 w 1018347"/>
                <a:gd name="connsiteY108" fmla="*/ 416531 h 684170"/>
                <a:gd name="connsiteX109" fmla="*/ 26605 w 1018347"/>
                <a:gd name="connsiteY109" fmla="*/ 439954 h 684170"/>
                <a:gd name="connsiteX110" fmla="*/ 20081 w 1018347"/>
                <a:gd name="connsiteY110" fmla="*/ 553615 h 684170"/>
                <a:gd name="connsiteX111" fmla="*/ 31210 w 1018347"/>
                <a:gd name="connsiteY111" fmla="*/ 570127 h 684170"/>
                <a:gd name="connsiteX112" fmla="*/ 69588 w 1018347"/>
                <a:gd name="connsiteY112" fmla="*/ 570511 h 684170"/>
                <a:gd name="connsiteX113" fmla="*/ 69588 w 1018347"/>
                <a:gd name="connsiteY113" fmla="*/ 558223 h 684170"/>
                <a:gd name="connsiteX114" fmla="*/ 69588 w 1018347"/>
                <a:gd name="connsiteY114" fmla="*/ 471057 h 684170"/>
                <a:gd name="connsiteX115" fmla="*/ 79949 w 1018347"/>
                <a:gd name="connsiteY115" fmla="*/ 455698 h 684170"/>
                <a:gd name="connsiteX116" fmla="*/ 89928 w 1018347"/>
                <a:gd name="connsiteY116" fmla="*/ 471442 h 684170"/>
                <a:gd name="connsiteX117" fmla="*/ 89928 w 1018347"/>
                <a:gd name="connsiteY117" fmla="*/ 555535 h 684170"/>
                <a:gd name="connsiteX118" fmla="*/ 89928 w 1018347"/>
                <a:gd name="connsiteY118" fmla="*/ 570127 h 684170"/>
                <a:gd name="connsiteX119" fmla="*/ 250729 w 1018347"/>
                <a:gd name="connsiteY119" fmla="*/ 570127 h 684170"/>
                <a:gd name="connsiteX120" fmla="*/ 250729 w 1018347"/>
                <a:gd name="connsiteY120" fmla="*/ 540175 h 684170"/>
                <a:gd name="connsiteX121" fmla="*/ 250729 w 1018347"/>
                <a:gd name="connsiteY121" fmla="*/ 467218 h 684170"/>
                <a:gd name="connsiteX122" fmla="*/ 260707 w 1018347"/>
                <a:gd name="connsiteY122" fmla="*/ 455698 h 684170"/>
                <a:gd name="connsiteX123" fmla="*/ 271070 w 1018347"/>
                <a:gd name="connsiteY123" fmla="*/ 467218 h 684170"/>
                <a:gd name="connsiteX124" fmla="*/ 271070 w 1018347"/>
                <a:gd name="connsiteY124" fmla="*/ 474513 h 684170"/>
                <a:gd name="connsiteX125" fmla="*/ 271070 w 1018347"/>
                <a:gd name="connsiteY125" fmla="*/ 559759 h 684170"/>
                <a:gd name="connsiteX126" fmla="*/ 271837 w 1018347"/>
                <a:gd name="connsiteY126" fmla="*/ 570511 h 684170"/>
                <a:gd name="connsiteX127" fmla="*/ 289491 w 1018347"/>
                <a:gd name="connsiteY127" fmla="*/ 570511 h 684170"/>
                <a:gd name="connsiteX128" fmla="*/ 290258 w 1018347"/>
                <a:gd name="connsiteY128" fmla="*/ 563983 h 684170"/>
                <a:gd name="connsiteX129" fmla="*/ 296782 w 1018347"/>
                <a:gd name="connsiteY129" fmla="*/ 449170 h 684170"/>
                <a:gd name="connsiteX130" fmla="*/ 302539 w 1018347"/>
                <a:gd name="connsiteY130" fmla="*/ 411923 h 684170"/>
                <a:gd name="connsiteX131" fmla="*/ 296782 w 1018347"/>
                <a:gd name="connsiteY131" fmla="*/ 384276 h 684170"/>
                <a:gd name="connsiteX132" fmla="*/ 278745 w 1018347"/>
                <a:gd name="connsiteY132" fmla="*/ 371220 h 684170"/>
                <a:gd name="connsiteX133" fmla="*/ 212352 w 1018347"/>
                <a:gd name="connsiteY133" fmla="*/ 348565 h 684170"/>
                <a:gd name="connsiteX134" fmla="*/ 181650 w 1018347"/>
                <a:gd name="connsiteY134" fmla="*/ 380436 h 684170"/>
                <a:gd name="connsiteX135" fmla="*/ 181650 w 1018347"/>
                <a:gd name="connsiteY135" fmla="*/ 411155 h 684170"/>
                <a:gd name="connsiteX136" fmla="*/ 171288 w 1018347"/>
                <a:gd name="connsiteY136" fmla="*/ 425363 h 684170"/>
                <a:gd name="connsiteX137" fmla="*/ 160926 w 1018347"/>
                <a:gd name="connsiteY137" fmla="*/ 410771 h 684170"/>
                <a:gd name="connsiteX138" fmla="*/ 160926 w 1018347"/>
                <a:gd name="connsiteY138" fmla="*/ 379668 h 684170"/>
                <a:gd name="connsiteX139" fmla="*/ 130224 w 1018347"/>
                <a:gd name="connsiteY139" fmla="*/ 348949 h 684170"/>
                <a:gd name="connsiteX140" fmla="*/ 885493 w 1018347"/>
                <a:gd name="connsiteY140" fmla="*/ 349333 h 684170"/>
                <a:gd name="connsiteX141" fmla="*/ 879737 w 1018347"/>
                <a:gd name="connsiteY141" fmla="*/ 366613 h 684170"/>
                <a:gd name="connsiteX142" fmla="*/ 859781 w 1018347"/>
                <a:gd name="connsiteY142" fmla="*/ 380820 h 684170"/>
                <a:gd name="connsiteX143" fmla="*/ 827927 w 1018347"/>
                <a:gd name="connsiteY143" fmla="*/ 380820 h 684170"/>
                <a:gd name="connsiteX144" fmla="*/ 809506 w 1018347"/>
                <a:gd name="connsiteY144" fmla="*/ 367381 h 684170"/>
                <a:gd name="connsiteX145" fmla="*/ 802982 w 1018347"/>
                <a:gd name="connsiteY145" fmla="*/ 349333 h 684170"/>
                <a:gd name="connsiteX146" fmla="*/ 748870 w 1018347"/>
                <a:gd name="connsiteY146" fmla="*/ 366229 h 684170"/>
                <a:gd name="connsiteX147" fmla="*/ 711643 w 1018347"/>
                <a:gd name="connsiteY147" fmla="*/ 393492 h 684170"/>
                <a:gd name="connsiteX148" fmla="*/ 710876 w 1018347"/>
                <a:gd name="connsiteY148" fmla="*/ 404244 h 684170"/>
                <a:gd name="connsiteX149" fmla="*/ 717400 w 1018347"/>
                <a:gd name="connsiteY149" fmla="*/ 427667 h 684170"/>
                <a:gd name="connsiteX150" fmla="*/ 722005 w 1018347"/>
                <a:gd name="connsiteY150" fmla="*/ 505232 h 684170"/>
                <a:gd name="connsiteX151" fmla="*/ 725459 w 1018347"/>
                <a:gd name="connsiteY151" fmla="*/ 567823 h 684170"/>
                <a:gd name="connsiteX152" fmla="*/ 741961 w 1018347"/>
                <a:gd name="connsiteY152" fmla="*/ 567823 h 684170"/>
                <a:gd name="connsiteX153" fmla="*/ 741961 w 1018347"/>
                <a:gd name="connsiteY153" fmla="*/ 554767 h 684170"/>
                <a:gd name="connsiteX154" fmla="*/ 741961 w 1018347"/>
                <a:gd name="connsiteY154" fmla="*/ 465682 h 684170"/>
                <a:gd name="connsiteX155" fmla="*/ 751939 w 1018347"/>
                <a:gd name="connsiteY155" fmla="*/ 453778 h 684170"/>
                <a:gd name="connsiteX156" fmla="*/ 763453 w 1018347"/>
                <a:gd name="connsiteY156" fmla="*/ 465298 h 684170"/>
                <a:gd name="connsiteX157" fmla="*/ 763453 w 1018347"/>
                <a:gd name="connsiteY157" fmla="*/ 472593 h 684170"/>
                <a:gd name="connsiteX158" fmla="*/ 763453 w 1018347"/>
                <a:gd name="connsiteY158" fmla="*/ 557839 h 684170"/>
                <a:gd name="connsiteX159" fmla="*/ 763837 w 1018347"/>
                <a:gd name="connsiteY159" fmla="*/ 568591 h 684170"/>
                <a:gd name="connsiteX160" fmla="*/ 922336 w 1018347"/>
                <a:gd name="connsiteY160" fmla="*/ 568591 h 684170"/>
                <a:gd name="connsiteX161" fmla="*/ 922336 w 1018347"/>
                <a:gd name="connsiteY161" fmla="*/ 556687 h 684170"/>
                <a:gd name="connsiteX162" fmla="*/ 922336 w 1018347"/>
                <a:gd name="connsiteY162" fmla="*/ 469522 h 684170"/>
                <a:gd name="connsiteX163" fmla="*/ 933082 w 1018347"/>
                <a:gd name="connsiteY163" fmla="*/ 454162 h 684170"/>
                <a:gd name="connsiteX164" fmla="*/ 943827 w 1018347"/>
                <a:gd name="connsiteY164" fmla="*/ 469137 h 684170"/>
                <a:gd name="connsiteX165" fmla="*/ 943827 w 1018347"/>
                <a:gd name="connsiteY165" fmla="*/ 557455 h 684170"/>
                <a:gd name="connsiteX166" fmla="*/ 943827 w 1018347"/>
                <a:gd name="connsiteY166" fmla="*/ 568591 h 684170"/>
                <a:gd name="connsiteX167" fmla="*/ 952270 w 1018347"/>
                <a:gd name="connsiteY167" fmla="*/ 569359 h 684170"/>
                <a:gd name="connsiteX168" fmla="*/ 982972 w 1018347"/>
                <a:gd name="connsiteY168" fmla="*/ 569359 h 684170"/>
                <a:gd name="connsiteX169" fmla="*/ 995253 w 1018347"/>
                <a:gd name="connsiteY169" fmla="*/ 554383 h 684170"/>
                <a:gd name="connsiteX170" fmla="*/ 987961 w 1018347"/>
                <a:gd name="connsiteY170" fmla="*/ 428435 h 684170"/>
                <a:gd name="connsiteX171" fmla="*/ 941141 w 1018347"/>
                <a:gd name="connsiteY171" fmla="*/ 366997 h 684170"/>
                <a:gd name="connsiteX172" fmla="*/ 885493 w 1018347"/>
                <a:gd name="connsiteY172" fmla="*/ 349333 h 684170"/>
                <a:gd name="connsiteX173" fmla="*/ 418055 w 1018347"/>
                <a:gd name="connsiteY173" fmla="*/ 151963 h 684170"/>
                <a:gd name="connsiteX174" fmla="*/ 418055 w 1018347"/>
                <a:gd name="connsiteY174" fmla="*/ 224921 h 684170"/>
                <a:gd name="connsiteX175" fmla="*/ 473319 w 1018347"/>
                <a:gd name="connsiteY175" fmla="*/ 306711 h 684170"/>
                <a:gd name="connsiteX176" fmla="*/ 595360 w 1018347"/>
                <a:gd name="connsiteY176" fmla="*/ 225689 h 684170"/>
                <a:gd name="connsiteX177" fmla="*/ 594976 w 1018347"/>
                <a:gd name="connsiteY177" fmla="*/ 159259 h 684170"/>
                <a:gd name="connsiteX178" fmla="*/ 594976 w 1018347"/>
                <a:gd name="connsiteY178" fmla="*/ 141212 h 684170"/>
                <a:gd name="connsiteX179" fmla="*/ 558901 w 1018347"/>
                <a:gd name="connsiteY179" fmla="*/ 132764 h 684170"/>
                <a:gd name="connsiteX180" fmla="*/ 525896 w 1018347"/>
                <a:gd name="connsiteY180" fmla="*/ 117020 h 684170"/>
                <a:gd name="connsiteX181" fmla="*/ 418055 w 1018347"/>
                <a:gd name="connsiteY181" fmla="*/ 151963 h 684170"/>
                <a:gd name="connsiteX182" fmla="*/ 387353 w 1018347"/>
                <a:gd name="connsiteY182" fmla="*/ 139676 h 684170"/>
                <a:gd name="connsiteX183" fmla="*/ 398483 w 1018347"/>
                <a:gd name="connsiteY183" fmla="*/ 133916 h 684170"/>
                <a:gd name="connsiteX184" fmla="*/ 419207 w 1018347"/>
                <a:gd name="connsiteY184" fmla="*/ 128156 h 684170"/>
                <a:gd name="connsiteX185" fmla="*/ 510545 w 1018347"/>
                <a:gd name="connsiteY185" fmla="*/ 98205 h 684170"/>
                <a:gd name="connsiteX186" fmla="*/ 538944 w 1018347"/>
                <a:gd name="connsiteY186" fmla="*/ 96285 h 684170"/>
                <a:gd name="connsiteX187" fmla="*/ 594976 w 1018347"/>
                <a:gd name="connsiteY187" fmla="*/ 117404 h 684170"/>
                <a:gd name="connsiteX188" fmla="*/ 617618 w 1018347"/>
                <a:gd name="connsiteY188" fmla="*/ 137372 h 684170"/>
                <a:gd name="connsiteX189" fmla="*/ 629516 w 1018347"/>
                <a:gd name="connsiteY189" fmla="*/ 139676 h 684170"/>
                <a:gd name="connsiteX190" fmla="*/ 629516 w 1018347"/>
                <a:gd name="connsiteY190" fmla="*/ 88221 h 684170"/>
                <a:gd name="connsiteX191" fmla="*/ 563122 w 1018347"/>
                <a:gd name="connsiteY191" fmla="*/ 45215 h 684170"/>
                <a:gd name="connsiteX192" fmla="*/ 543550 w 1018347"/>
                <a:gd name="connsiteY192" fmla="*/ 39839 h 684170"/>
                <a:gd name="connsiteX193" fmla="*/ 514383 w 1018347"/>
                <a:gd name="connsiteY193" fmla="*/ 21407 h 684170"/>
                <a:gd name="connsiteX194" fmla="*/ 477540 w 1018347"/>
                <a:gd name="connsiteY194" fmla="*/ 19871 h 684170"/>
                <a:gd name="connsiteX195" fmla="*/ 414985 w 1018347"/>
                <a:gd name="connsiteY195" fmla="*/ 45598 h 684170"/>
                <a:gd name="connsiteX196" fmla="*/ 387353 w 1018347"/>
                <a:gd name="connsiteY196" fmla="*/ 139676 h 684170"/>
                <a:gd name="connsiteX197" fmla="*/ 917347 w 1018347"/>
                <a:gd name="connsiteY197" fmla="*/ 217625 h 684170"/>
                <a:gd name="connsiteX198" fmla="*/ 917347 w 1018347"/>
                <a:gd name="connsiteY198" fmla="*/ 217625 h 684170"/>
                <a:gd name="connsiteX199" fmla="*/ 917347 w 1018347"/>
                <a:gd name="connsiteY199" fmla="*/ 191898 h 684170"/>
                <a:gd name="connsiteX200" fmla="*/ 911206 w 1018347"/>
                <a:gd name="connsiteY200" fmla="*/ 177306 h 684170"/>
                <a:gd name="connsiteX201" fmla="*/ 895088 w 1018347"/>
                <a:gd name="connsiteY201" fmla="*/ 147355 h 684170"/>
                <a:gd name="connsiteX202" fmla="*/ 885493 w 1018347"/>
                <a:gd name="connsiteY202" fmla="*/ 139292 h 684170"/>
                <a:gd name="connsiteX203" fmla="*/ 805284 w 1018347"/>
                <a:gd name="connsiteY203" fmla="*/ 139292 h 684170"/>
                <a:gd name="connsiteX204" fmla="*/ 795690 w 1018347"/>
                <a:gd name="connsiteY204" fmla="*/ 146203 h 684170"/>
                <a:gd name="connsiteX205" fmla="*/ 777653 w 1018347"/>
                <a:gd name="connsiteY205" fmla="*/ 178459 h 684170"/>
                <a:gd name="connsiteX206" fmla="*/ 773431 w 1018347"/>
                <a:gd name="connsiteY206" fmla="*/ 184602 h 684170"/>
                <a:gd name="connsiteX207" fmla="*/ 774966 w 1018347"/>
                <a:gd name="connsiteY207" fmla="*/ 251032 h 684170"/>
                <a:gd name="connsiteX208" fmla="*/ 842511 w 1018347"/>
                <a:gd name="connsiteY208" fmla="*/ 304791 h 684170"/>
                <a:gd name="connsiteX209" fmla="*/ 917731 w 1018347"/>
                <a:gd name="connsiteY209" fmla="*/ 236057 h 684170"/>
                <a:gd name="connsiteX210" fmla="*/ 917347 w 1018347"/>
                <a:gd name="connsiteY210" fmla="*/ 217625 h 684170"/>
                <a:gd name="connsiteX211" fmla="*/ 230773 w 1018347"/>
                <a:gd name="connsiteY211" fmla="*/ 299031 h 684170"/>
                <a:gd name="connsiteX212" fmla="*/ 260707 w 1018347"/>
                <a:gd name="connsiteY212" fmla="*/ 283287 h 684170"/>
                <a:gd name="connsiteX213" fmla="*/ 266848 w 1018347"/>
                <a:gd name="connsiteY213" fmla="*/ 252184 h 684170"/>
                <a:gd name="connsiteX214" fmla="*/ 266848 w 1018347"/>
                <a:gd name="connsiteY214" fmla="*/ 172315 h 684170"/>
                <a:gd name="connsiteX215" fmla="*/ 167834 w 1018347"/>
                <a:gd name="connsiteY215" fmla="*/ 74014 h 684170"/>
                <a:gd name="connsiteX216" fmla="*/ 68820 w 1018347"/>
                <a:gd name="connsiteY216" fmla="*/ 172699 h 684170"/>
                <a:gd name="connsiteX217" fmla="*/ 69204 w 1018347"/>
                <a:gd name="connsiteY217" fmla="*/ 250648 h 684170"/>
                <a:gd name="connsiteX218" fmla="*/ 75344 w 1018347"/>
                <a:gd name="connsiteY218" fmla="*/ 283671 h 684170"/>
                <a:gd name="connsiteX219" fmla="*/ 108733 w 1018347"/>
                <a:gd name="connsiteY219" fmla="*/ 299415 h 684170"/>
                <a:gd name="connsiteX220" fmla="*/ 91463 w 1018347"/>
                <a:gd name="connsiteY220" fmla="*/ 272152 h 684170"/>
                <a:gd name="connsiteX221" fmla="*/ 83787 w 1018347"/>
                <a:gd name="connsiteY221" fmla="*/ 194586 h 684170"/>
                <a:gd name="connsiteX222" fmla="*/ 100673 w 1018347"/>
                <a:gd name="connsiteY222" fmla="*/ 179610 h 684170"/>
                <a:gd name="connsiteX223" fmla="*/ 157472 w 1018347"/>
                <a:gd name="connsiteY223" fmla="*/ 153883 h 684170"/>
                <a:gd name="connsiteX224" fmla="*/ 185872 w 1018347"/>
                <a:gd name="connsiteY224" fmla="*/ 153115 h 684170"/>
                <a:gd name="connsiteX225" fmla="*/ 241519 w 1018347"/>
                <a:gd name="connsiteY225" fmla="*/ 179610 h 684170"/>
                <a:gd name="connsiteX226" fmla="*/ 258021 w 1018347"/>
                <a:gd name="connsiteY226" fmla="*/ 196122 h 684170"/>
                <a:gd name="connsiteX227" fmla="*/ 257254 w 1018347"/>
                <a:gd name="connsiteY227" fmla="*/ 248344 h 684170"/>
                <a:gd name="connsiteX228" fmla="*/ 230773 w 1018347"/>
                <a:gd name="connsiteY228" fmla="*/ 299031 h 684170"/>
                <a:gd name="connsiteX229" fmla="*/ 174358 w 1018347"/>
                <a:gd name="connsiteY229" fmla="*/ 172315 h 684170"/>
                <a:gd name="connsiteX230" fmla="*/ 129073 w 1018347"/>
                <a:gd name="connsiteY230" fmla="*/ 196506 h 684170"/>
                <a:gd name="connsiteX231" fmla="*/ 105662 w 1018347"/>
                <a:gd name="connsiteY231" fmla="*/ 203802 h 684170"/>
                <a:gd name="connsiteX232" fmla="*/ 104511 w 1018347"/>
                <a:gd name="connsiteY232" fmla="*/ 230681 h 684170"/>
                <a:gd name="connsiteX233" fmla="*/ 104511 w 1018347"/>
                <a:gd name="connsiteY233" fmla="*/ 231833 h 684170"/>
                <a:gd name="connsiteX234" fmla="*/ 151715 w 1018347"/>
                <a:gd name="connsiteY234" fmla="*/ 297111 h 684170"/>
                <a:gd name="connsiteX235" fmla="*/ 223865 w 1018347"/>
                <a:gd name="connsiteY235" fmla="*/ 273303 h 684170"/>
                <a:gd name="connsiteX236" fmla="*/ 236914 w 1018347"/>
                <a:gd name="connsiteY236" fmla="*/ 203418 h 684170"/>
                <a:gd name="connsiteX237" fmla="*/ 231541 w 1018347"/>
                <a:gd name="connsiteY237" fmla="*/ 198810 h 684170"/>
                <a:gd name="connsiteX238" fmla="*/ 174358 w 1018347"/>
                <a:gd name="connsiteY238" fmla="*/ 172315 h 684170"/>
                <a:gd name="connsiteX239" fmla="*/ 940373 w 1018347"/>
                <a:gd name="connsiteY239" fmla="*/ 168091 h 684170"/>
                <a:gd name="connsiteX240" fmla="*/ 898925 w 1018347"/>
                <a:gd name="connsiteY240" fmla="*/ 74014 h 684170"/>
                <a:gd name="connsiteX241" fmla="*/ 786096 w 1018347"/>
                <a:gd name="connsiteY241" fmla="*/ 79006 h 684170"/>
                <a:gd name="connsiteX242" fmla="*/ 751172 w 1018347"/>
                <a:gd name="connsiteY242" fmla="*/ 168091 h 684170"/>
                <a:gd name="connsiteX243" fmla="*/ 774966 w 1018347"/>
                <a:gd name="connsiteY243" fmla="*/ 141980 h 684170"/>
                <a:gd name="connsiteX244" fmla="*/ 807203 w 1018347"/>
                <a:gd name="connsiteY244" fmla="*/ 118172 h 684170"/>
                <a:gd name="connsiteX245" fmla="*/ 877434 w 1018347"/>
                <a:gd name="connsiteY245" fmla="*/ 119324 h 684170"/>
                <a:gd name="connsiteX246" fmla="*/ 916195 w 1018347"/>
                <a:gd name="connsiteY246" fmla="*/ 146587 h 684170"/>
                <a:gd name="connsiteX247" fmla="*/ 940373 w 1018347"/>
                <a:gd name="connsiteY247" fmla="*/ 168091 h 684170"/>
                <a:gd name="connsiteX248" fmla="*/ 542398 w 1018347"/>
                <a:gd name="connsiteY248" fmla="*/ 328214 h 684170"/>
                <a:gd name="connsiteX249" fmla="*/ 472552 w 1018347"/>
                <a:gd name="connsiteY249" fmla="*/ 329366 h 684170"/>
                <a:gd name="connsiteX250" fmla="*/ 486367 w 1018347"/>
                <a:gd name="connsiteY250" fmla="*/ 385812 h 684170"/>
                <a:gd name="connsiteX251" fmla="*/ 493275 w 1018347"/>
                <a:gd name="connsiteY251" fmla="*/ 388500 h 684170"/>
                <a:gd name="connsiteX252" fmla="*/ 522826 w 1018347"/>
                <a:gd name="connsiteY252" fmla="*/ 388500 h 684170"/>
                <a:gd name="connsiteX253" fmla="*/ 530501 w 1018347"/>
                <a:gd name="connsiteY253" fmla="*/ 385044 h 684170"/>
                <a:gd name="connsiteX254" fmla="*/ 542398 w 1018347"/>
                <a:gd name="connsiteY254" fmla="*/ 328214 h 684170"/>
                <a:gd name="connsiteX255" fmla="*/ 145575 w 1018347"/>
                <a:gd name="connsiteY255" fmla="*/ 320150 h 684170"/>
                <a:gd name="connsiteX256" fmla="*/ 150948 w 1018347"/>
                <a:gd name="connsiteY256" fmla="*/ 340886 h 684170"/>
                <a:gd name="connsiteX257" fmla="*/ 176661 w 1018347"/>
                <a:gd name="connsiteY257" fmla="*/ 358933 h 684170"/>
                <a:gd name="connsiteX258" fmla="*/ 186255 w 1018347"/>
                <a:gd name="connsiteY258" fmla="*/ 356245 h 684170"/>
                <a:gd name="connsiteX259" fmla="*/ 196234 w 1018347"/>
                <a:gd name="connsiteY259" fmla="*/ 320150 h 684170"/>
                <a:gd name="connsiteX260" fmla="*/ 145575 w 1018347"/>
                <a:gd name="connsiteY260" fmla="*/ 320150 h 684170"/>
                <a:gd name="connsiteX261" fmla="*/ 819100 w 1018347"/>
                <a:gd name="connsiteY261" fmla="*/ 324758 h 684170"/>
                <a:gd name="connsiteX262" fmla="*/ 827543 w 1018347"/>
                <a:gd name="connsiteY262" fmla="*/ 350101 h 684170"/>
                <a:gd name="connsiteX263" fmla="*/ 833300 w 1018347"/>
                <a:gd name="connsiteY263" fmla="*/ 358549 h 684170"/>
                <a:gd name="connsiteX264" fmla="*/ 858629 w 1018347"/>
                <a:gd name="connsiteY264" fmla="*/ 356629 h 684170"/>
                <a:gd name="connsiteX265" fmla="*/ 871294 w 1018347"/>
                <a:gd name="connsiteY265" fmla="*/ 324758 h 684170"/>
                <a:gd name="connsiteX266" fmla="*/ 819100 w 1018347"/>
                <a:gd name="connsiteY266" fmla="*/ 324758 h 684170"/>
                <a:gd name="connsiteX267" fmla="*/ 396180 w 1018347"/>
                <a:gd name="connsiteY267" fmla="*/ 220697 h 684170"/>
                <a:gd name="connsiteX268" fmla="*/ 396180 w 1018347"/>
                <a:gd name="connsiteY268" fmla="*/ 160411 h 684170"/>
                <a:gd name="connsiteX269" fmla="*/ 370467 w 1018347"/>
                <a:gd name="connsiteY269" fmla="*/ 190746 h 684170"/>
                <a:gd name="connsiteX270" fmla="*/ 396180 w 1018347"/>
                <a:gd name="connsiteY270" fmla="*/ 220697 h 684170"/>
                <a:gd name="connsiteX271" fmla="*/ 616851 w 1018347"/>
                <a:gd name="connsiteY271" fmla="*/ 220313 h 684170"/>
                <a:gd name="connsiteX272" fmla="*/ 643331 w 1018347"/>
                <a:gd name="connsiteY272" fmla="*/ 190362 h 684170"/>
                <a:gd name="connsiteX273" fmla="*/ 616851 w 1018347"/>
                <a:gd name="connsiteY273" fmla="*/ 161179 h 684170"/>
                <a:gd name="connsiteX274" fmla="*/ 616851 w 1018347"/>
                <a:gd name="connsiteY274" fmla="*/ 220313 h 684170"/>
                <a:gd name="connsiteX275" fmla="*/ 750405 w 1018347"/>
                <a:gd name="connsiteY275" fmla="*/ 191130 h 684170"/>
                <a:gd name="connsiteX276" fmla="*/ 731983 w 1018347"/>
                <a:gd name="connsiteY276" fmla="*/ 212249 h 684170"/>
                <a:gd name="connsiteX277" fmla="*/ 750405 w 1018347"/>
                <a:gd name="connsiteY277" fmla="*/ 230681 h 684170"/>
                <a:gd name="connsiteX278" fmla="*/ 750405 w 1018347"/>
                <a:gd name="connsiteY278" fmla="*/ 191130 h 684170"/>
                <a:gd name="connsiteX279" fmla="*/ 939606 w 1018347"/>
                <a:gd name="connsiteY279" fmla="*/ 231449 h 684170"/>
                <a:gd name="connsiteX280" fmla="*/ 957643 w 1018347"/>
                <a:gd name="connsiteY280" fmla="*/ 210713 h 684170"/>
                <a:gd name="connsiteX281" fmla="*/ 939606 w 1018347"/>
                <a:gd name="connsiteY281" fmla="*/ 191514 h 684170"/>
                <a:gd name="connsiteX282" fmla="*/ 939606 w 1018347"/>
                <a:gd name="connsiteY282" fmla="*/ 231449 h 68417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Lst>
              <a:rect l="l" t="t" r="r" b="b"/>
              <a:pathLst>
                <a:path w="1018347" h="684170">
                  <a:moveTo>
                    <a:pt x="315587" y="683403"/>
                  </a:moveTo>
                  <a:cubicBezTo>
                    <a:pt x="291026" y="672267"/>
                    <a:pt x="285653" y="663052"/>
                    <a:pt x="287572" y="635405"/>
                  </a:cubicBezTo>
                  <a:cubicBezTo>
                    <a:pt x="288340" y="621197"/>
                    <a:pt x="289107" y="606605"/>
                    <a:pt x="290258" y="590862"/>
                  </a:cubicBezTo>
                  <a:cubicBezTo>
                    <a:pt x="285653" y="590862"/>
                    <a:pt x="281815" y="590862"/>
                    <a:pt x="277977" y="590862"/>
                  </a:cubicBezTo>
                  <a:cubicBezTo>
                    <a:pt x="198152" y="590862"/>
                    <a:pt x="118711" y="590862"/>
                    <a:pt x="38886" y="590862"/>
                  </a:cubicBezTo>
                  <a:cubicBezTo>
                    <a:pt x="11254" y="590862"/>
                    <a:pt x="-1411" y="578190"/>
                    <a:pt x="124" y="550543"/>
                  </a:cubicBezTo>
                  <a:cubicBezTo>
                    <a:pt x="2043" y="509072"/>
                    <a:pt x="3962" y="467986"/>
                    <a:pt x="6649" y="426515"/>
                  </a:cubicBezTo>
                  <a:cubicBezTo>
                    <a:pt x="9335" y="386196"/>
                    <a:pt x="35432" y="355093"/>
                    <a:pt x="74960" y="345493"/>
                  </a:cubicBezTo>
                  <a:cubicBezTo>
                    <a:pt x="92998" y="341269"/>
                    <a:pt x="109884" y="335126"/>
                    <a:pt x="125235" y="322454"/>
                  </a:cubicBezTo>
                  <a:cubicBezTo>
                    <a:pt x="121013" y="322070"/>
                    <a:pt x="116408" y="321302"/>
                    <a:pt x="112187" y="321686"/>
                  </a:cubicBezTo>
                  <a:cubicBezTo>
                    <a:pt x="79566" y="323606"/>
                    <a:pt x="58842" y="318998"/>
                    <a:pt x="51550" y="269848"/>
                  </a:cubicBezTo>
                  <a:cubicBezTo>
                    <a:pt x="47713" y="243352"/>
                    <a:pt x="49247" y="216089"/>
                    <a:pt x="49247" y="188826"/>
                  </a:cubicBezTo>
                  <a:cubicBezTo>
                    <a:pt x="49247" y="173467"/>
                    <a:pt x="49631" y="157723"/>
                    <a:pt x="53085" y="143132"/>
                  </a:cubicBezTo>
                  <a:cubicBezTo>
                    <a:pt x="66901" y="86301"/>
                    <a:pt x="117943" y="50206"/>
                    <a:pt x="177428" y="53278"/>
                  </a:cubicBezTo>
                  <a:cubicBezTo>
                    <a:pt x="231924" y="56350"/>
                    <a:pt x="280280" y="99357"/>
                    <a:pt x="286421" y="155419"/>
                  </a:cubicBezTo>
                  <a:cubicBezTo>
                    <a:pt x="291026" y="196122"/>
                    <a:pt x="291794" y="237209"/>
                    <a:pt x="284885" y="277911"/>
                  </a:cubicBezTo>
                  <a:cubicBezTo>
                    <a:pt x="284118" y="282903"/>
                    <a:pt x="282199" y="287895"/>
                    <a:pt x="280280" y="292503"/>
                  </a:cubicBezTo>
                  <a:cubicBezTo>
                    <a:pt x="272605" y="312470"/>
                    <a:pt x="260324" y="320918"/>
                    <a:pt x="238832" y="321302"/>
                  </a:cubicBezTo>
                  <a:cubicBezTo>
                    <a:pt x="231541" y="321302"/>
                    <a:pt x="224249" y="321302"/>
                    <a:pt x="216957" y="321302"/>
                  </a:cubicBezTo>
                  <a:cubicBezTo>
                    <a:pt x="216573" y="322454"/>
                    <a:pt x="216573" y="323606"/>
                    <a:pt x="216190" y="324758"/>
                  </a:cubicBezTo>
                  <a:cubicBezTo>
                    <a:pt x="227703" y="330134"/>
                    <a:pt x="238832" y="337430"/>
                    <a:pt x="251113" y="340118"/>
                  </a:cubicBezTo>
                  <a:cubicBezTo>
                    <a:pt x="281431" y="347029"/>
                    <a:pt x="308296" y="358165"/>
                    <a:pt x="324798" y="385812"/>
                  </a:cubicBezTo>
                  <a:cubicBezTo>
                    <a:pt x="350127" y="379284"/>
                    <a:pt x="374305" y="374293"/>
                    <a:pt x="398099" y="366997"/>
                  </a:cubicBezTo>
                  <a:cubicBezTo>
                    <a:pt x="414985" y="361621"/>
                    <a:pt x="431104" y="353941"/>
                    <a:pt x="447222" y="346645"/>
                  </a:cubicBezTo>
                  <a:cubicBezTo>
                    <a:pt x="454130" y="343574"/>
                    <a:pt x="454898" y="321302"/>
                    <a:pt x="448374" y="316694"/>
                  </a:cubicBezTo>
                  <a:cubicBezTo>
                    <a:pt x="423044" y="299799"/>
                    <a:pt x="406542" y="276759"/>
                    <a:pt x="399634" y="247192"/>
                  </a:cubicBezTo>
                  <a:cubicBezTo>
                    <a:pt x="399251" y="244888"/>
                    <a:pt x="395413" y="241817"/>
                    <a:pt x="392726" y="241433"/>
                  </a:cubicBezTo>
                  <a:cubicBezTo>
                    <a:pt x="354349" y="234521"/>
                    <a:pt x="337079" y="187674"/>
                    <a:pt x="362792" y="157339"/>
                  </a:cubicBezTo>
                  <a:cubicBezTo>
                    <a:pt x="365095" y="154651"/>
                    <a:pt x="365095" y="149659"/>
                    <a:pt x="365478" y="145820"/>
                  </a:cubicBezTo>
                  <a:cubicBezTo>
                    <a:pt x="367013" y="125852"/>
                    <a:pt x="365478" y="105117"/>
                    <a:pt x="369700" y="85533"/>
                  </a:cubicBezTo>
                  <a:cubicBezTo>
                    <a:pt x="380446" y="35999"/>
                    <a:pt x="424963" y="1440"/>
                    <a:pt x="475621" y="288"/>
                  </a:cubicBezTo>
                  <a:cubicBezTo>
                    <a:pt x="486367" y="-96"/>
                    <a:pt x="496729" y="-96"/>
                    <a:pt x="507475" y="288"/>
                  </a:cubicBezTo>
                  <a:cubicBezTo>
                    <a:pt x="525512" y="672"/>
                    <a:pt x="540863" y="6816"/>
                    <a:pt x="553528" y="19487"/>
                  </a:cubicBezTo>
                  <a:cubicBezTo>
                    <a:pt x="557366" y="23327"/>
                    <a:pt x="560052" y="24479"/>
                    <a:pt x="565809" y="22943"/>
                  </a:cubicBezTo>
                  <a:cubicBezTo>
                    <a:pt x="609559" y="10272"/>
                    <a:pt x="651391" y="41375"/>
                    <a:pt x="652158" y="87069"/>
                  </a:cubicBezTo>
                  <a:cubicBezTo>
                    <a:pt x="652542" y="108189"/>
                    <a:pt x="652158" y="129308"/>
                    <a:pt x="652542" y="150811"/>
                  </a:cubicBezTo>
                  <a:cubicBezTo>
                    <a:pt x="652542" y="155419"/>
                    <a:pt x="654077" y="160027"/>
                    <a:pt x="656380" y="163867"/>
                  </a:cubicBezTo>
                  <a:cubicBezTo>
                    <a:pt x="675569" y="195738"/>
                    <a:pt x="658682" y="234905"/>
                    <a:pt x="622224" y="241817"/>
                  </a:cubicBezTo>
                  <a:cubicBezTo>
                    <a:pt x="616851" y="242969"/>
                    <a:pt x="614165" y="244504"/>
                    <a:pt x="613013" y="250264"/>
                  </a:cubicBezTo>
                  <a:cubicBezTo>
                    <a:pt x="606873" y="276376"/>
                    <a:pt x="592289" y="297495"/>
                    <a:pt x="570414" y="313622"/>
                  </a:cubicBezTo>
                  <a:cubicBezTo>
                    <a:pt x="559668" y="321302"/>
                    <a:pt x="561971" y="342421"/>
                    <a:pt x="573484" y="348949"/>
                  </a:cubicBezTo>
                  <a:cubicBezTo>
                    <a:pt x="603802" y="366229"/>
                    <a:pt x="637575" y="371220"/>
                    <a:pt x="670196" y="380820"/>
                  </a:cubicBezTo>
                  <a:cubicBezTo>
                    <a:pt x="684395" y="385044"/>
                    <a:pt x="694757" y="386580"/>
                    <a:pt x="704735" y="371605"/>
                  </a:cubicBezTo>
                  <a:cubicBezTo>
                    <a:pt x="714713" y="356629"/>
                    <a:pt x="732367" y="350485"/>
                    <a:pt x="750021" y="345109"/>
                  </a:cubicBezTo>
                  <a:cubicBezTo>
                    <a:pt x="764988" y="340886"/>
                    <a:pt x="779572" y="334742"/>
                    <a:pt x="793771" y="328598"/>
                  </a:cubicBezTo>
                  <a:cubicBezTo>
                    <a:pt x="802982" y="324758"/>
                    <a:pt x="802982" y="316694"/>
                    <a:pt x="794539" y="311318"/>
                  </a:cubicBezTo>
                  <a:cubicBezTo>
                    <a:pt x="775734" y="298647"/>
                    <a:pt x="762685" y="281751"/>
                    <a:pt x="755777" y="260248"/>
                  </a:cubicBezTo>
                  <a:cubicBezTo>
                    <a:pt x="754626" y="257176"/>
                    <a:pt x="751172" y="253720"/>
                    <a:pt x="748102" y="253336"/>
                  </a:cubicBezTo>
                  <a:cubicBezTo>
                    <a:pt x="710876" y="244888"/>
                    <a:pt x="701665" y="203034"/>
                    <a:pt x="725459" y="181146"/>
                  </a:cubicBezTo>
                  <a:cubicBezTo>
                    <a:pt x="727762" y="178842"/>
                    <a:pt x="728529" y="173851"/>
                    <a:pt x="728913" y="170011"/>
                  </a:cubicBezTo>
                  <a:cubicBezTo>
                    <a:pt x="730064" y="155035"/>
                    <a:pt x="728913" y="139676"/>
                    <a:pt x="732367" y="125084"/>
                  </a:cubicBezTo>
                  <a:cubicBezTo>
                    <a:pt x="745415" y="70174"/>
                    <a:pt x="802214" y="32543"/>
                    <a:pt x="858629" y="40223"/>
                  </a:cubicBezTo>
                  <a:cubicBezTo>
                    <a:pt x="910055" y="47135"/>
                    <a:pt x="948433" y="79006"/>
                    <a:pt x="959178" y="125084"/>
                  </a:cubicBezTo>
                  <a:cubicBezTo>
                    <a:pt x="962632" y="139676"/>
                    <a:pt x="961481" y="155035"/>
                    <a:pt x="962632" y="170011"/>
                  </a:cubicBezTo>
                  <a:cubicBezTo>
                    <a:pt x="963016" y="174235"/>
                    <a:pt x="964167" y="178842"/>
                    <a:pt x="966853" y="181530"/>
                  </a:cubicBezTo>
                  <a:cubicBezTo>
                    <a:pt x="989880" y="207258"/>
                    <a:pt x="979135" y="243352"/>
                    <a:pt x="945746" y="252568"/>
                  </a:cubicBezTo>
                  <a:cubicBezTo>
                    <a:pt x="942292" y="253720"/>
                    <a:pt x="937687" y="256792"/>
                    <a:pt x="936919" y="260248"/>
                  </a:cubicBezTo>
                  <a:cubicBezTo>
                    <a:pt x="930395" y="282903"/>
                    <a:pt x="916579" y="299415"/>
                    <a:pt x="897390" y="312086"/>
                  </a:cubicBezTo>
                  <a:cubicBezTo>
                    <a:pt x="894320" y="314006"/>
                    <a:pt x="891250" y="318230"/>
                    <a:pt x="891250" y="320918"/>
                  </a:cubicBezTo>
                  <a:cubicBezTo>
                    <a:pt x="891250" y="323990"/>
                    <a:pt x="895088" y="327830"/>
                    <a:pt x="898542" y="328982"/>
                  </a:cubicBezTo>
                  <a:cubicBezTo>
                    <a:pt x="912358" y="334742"/>
                    <a:pt x="926173" y="340886"/>
                    <a:pt x="940373" y="345109"/>
                  </a:cubicBezTo>
                  <a:cubicBezTo>
                    <a:pt x="983740" y="357397"/>
                    <a:pt x="1008301" y="384660"/>
                    <a:pt x="1011372" y="429587"/>
                  </a:cubicBezTo>
                  <a:cubicBezTo>
                    <a:pt x="1014442" y="470674"/>
                    <a:pt x="1016361" y="512144"/>
                    <a:pt x="1018279" y="553615"/>
                  </a:cubicBezTo>
                  <a:cubicBezTo>
                    <a:pt x="1019431" y="578574"/>
                    <a:pt x="1005999" y="591630"/>
                    <a:pt x="981053" y="591630"/>
                  </a:cubicBezTo>
                  <a:cubicBezTo>
                    <a:pt x="901228" y="591630"/>
                    <a:pt x="821019" y="591630"/>
                    <a:pt x="741194" y="591630"/>
                  </a:cubicBezTo>
                  <a:cubicBezTo>
                    <a:pt x="736973" y="591630"/>
                    <a:pt x="733135" y="591630"/>
                    <a:pt x="728146" y="591630"/>
                  </a:cubicBezTo>
                  <a:cubicBezTo>
                    <a:pt x="728913" y="606221"/>
                    <a:pt x="728529" y="619661"/>
                    <a:pt x="730064" y="633101"/>
                  </a:cubicBezTo>
                  <a:cubicBezTo>
                    <a:pt x="732751" y="656908"/>
                    <a:pt x="725843" y="674571"/>
                    <a:pt x="702817" y="684171"/>
                  </a:cubicBezTo>
                  <a:cubicBezTo>
                    <a:pt x="572717" y="683403"/>
                    <a:pt x="444152" y="683403"/>
                    <a:pt x="315587" y="683403"/>
                  </a:cubicBezTo>
                  <a:close/>
                  <a:moveTo>
                    <a:pt x="634504" y="663052"/>
                  </a:moveTo>
                  <a:cubicBezTo>
                    <a:pt x="653309" y="663052"/>
                    <a:pt x="670963" y="663052"/>
                    <a:pt x="688617" y="663052"/>
                  </a:cubicBezTo>
                  <a:cubicBezTo>
                    <a:pt x="703968" y="663052"/>
                    <a:pt x="710492" y="656524"/>
                    <a:pt x="709724" y="640780"/>
                  </a:cubicBezTo>
                  <a:cubicBezTo>
                    <a:pt x="708573" y="620429"/>
                    <a:pt x="706271" y="600078"/>
                    <a:pt x="705119" y="579726"/>
                  </a:cubicBezTo>
                  <a:cubicBezTo>
                    <a:pt x="702049" y="532112"/>
                    <a:pt x="699362" y="484881"/>
                    <a:pt x="697060" y="437267"/>
                  </a:cubicBezTo>
                  <a:cubicBezTo>
                    <a:pt x="695908" y="414611"/>
                    <a:pt x="689001" y="405779"/>
                    <a:pt x="667125" y="400020"/>
                  </a:cubicBezTo>
                  <a:cubicBezTo>
                    <a:pt x="631818" y="391188"/>
                    <a:pt x="595743" y="385044"/>
                    <a:pt x="563506" y="365845"/>
                  </a:cubicBezTo>
                  <a:cubicBezTo>
                    <a:pt x="562739" y="365461"/>
                    <a:pt x="561587" y="365845"/>
                    <a:pt x="560436" y="365845"/>
                  </a:cubicBezTo>
                  <a:cubicBezTo>
                    <a:pt x="556982" y="375828"/>
                    <a:pt x="553144" y="385812"/>
                    <a:pt x="549690" y="395796"/>
                  </a:cubicBezTo>
                  <a:cubicBezTo>
                    <a:pt x="546620" y="405779"/>
                    <a:pt x="539712" y="410003"/>
                    <a:pt x="529734" y="410003"/>
                  </a:cubicBezTo>
                  <a:cubicBezTo>
                    <a:pt x="515534" y="410003"/>
                    <a:pt x="501718" y="410003"/>
                    <a:pt x="487519" y="410003"/>
                  </a:cubicBezTo>
                  <a:cubicBezTo>
                    <a:pt x="477157" y="410003"/>
                    <a:pt x="470249" y="405396"/>
                    <a:pt x="466795" y="395028"/>
                  </a:cubicBezTo>
                  <a:cubicBezTo>
                    <a:pt x="463725" y="385044"/>
                    <a:pt x="459887" y="375445"/>
                    <a:pt x="456817" y="367381"/>
                  </a:cubicBezTo>
                  <a:cubicBezTo>
                    <a:pt x="432639" y="375445"/>
                    <a:pt x="409612" y="383508"/>
                    <a:pt x="386586" y="390804"/>
                  </a:cubicBezTo>
                  <a:cubicBezTo>
                    <a:pt x="373154" y="395028"/>
                    <a:pt x="359338" y="397716"/>
                    <a:pt x="345906" y="401172"/>
                  </a:cubicBezTo>
                  <a:cubicBezTo>
                    <a:pt x="328636" y="405779"/>
                    <a:pt x="320960" y="414611"/>
                    <a:pt x="319809" y="431891"/>
                  </a:cubicBezTo>
                  <a:cubicBezTo>
                    <a:pt x="318658" y="446866"/>
                    <a:pt x="318274" y="461842"/>
                    <a:pt x="317506" y="476817"/>
                  </a:cubicBezTo>
                  <a:cubicBezTo>
                    <a:pt x="315587" y="508688"/>
                    <a:pt x="313669" y="540175"/>
                    <a:pt x="311750" y="572047"/>
                  </a:cubicBezTo>
                  <a:cubicBezTo>
                    <a:pt x="310215" y="595854"/>
                    <a:pt x="308679" y="619661"/>
                    <a:pt x="307528" y="643852"/>
                  </a:cubicBezTo>
                  <a:cubicBezTo>
                    <a:pt x="307145" y="652684"/>
                    <a:pt x="310215" y="661132"/>
                    <a:pt x="319042" y="661900"/>
                  </a:cubicBezTo>
                  <a:cubicBezTo>
                    <a:pt x="338998" y="663436"/>
                    <a:pt x="358954" y="662284"/>
                    <a:pt x="379294" y="662284"/>
                  </a:cubicBezTo>
                  <a:cubicBezTo>
                    <a:pt x="379294" y="640780"/>
                    <a:pt x="379294" y="620045"/>
                    <a:pt x="379294" y="599694"/>
                  </a:cubicBezTo>
                  <a:cubicBezTo>
                    <a:pt x="379294" y="575502"/>
                    <a:pt x="379294" y="550927"/>
                    <a:pt x="379294" y="526736"/>
                  </a:cubicBezTo>
                  <a:cubicBezTo>
                    <a:pt x="379294" y="519824"/>
                    <a:pt x="381597" y="514064"/>
                    <a:pt x="388888" y="513680"/>
                  </a:cubicBezTo>
                  <a:cubicBezTo>
                    <a:pt x="396948" y="513296"/>
                    <a:pt x="399634" y="519440"/>
                    <a:pt x="399634" y="526736"/>
                  </a:cubicBezTo>
                  <a:cubicBezTo>
                    <a:pt x="399634" y="528656"/>
                    <a:pt x="399634" y="530960"/>
                    <a:pt x="399634" y="532880"/>
                  </a:cubicBezTo>
                  <a:cubicBezTo>
                    <a:pt x="399634" y="572047"/>
                    <a:pt x="399634" y="611597"/>
                    <a:pt x="399634" y="650764"/>
                  </a:cubicBezTo>
                  <a:cubicBezTo>
                    <a:pt x="399634" y="654220"/>
                    <a:pt x="399634" y="658060"/>
                    <a:pt x="399634" y="661900"/>
                  </a:cubicBezTo>
                  <a:cubicBezTo>
                    <a:pt x="471784" y="661900"/>
                    <a:pt x="542782" y="661900"/>
                    <a:pt x="614932" y="661900"/>
                  </a:cubicBezTo>
                  <a:cubicBezTo>
                    <a:pt x="614932" y="657676"/>
                    <a:pt x="614932" y="653836"/>
                    <a:pt x="614932" y="650380"/>
                  </a:cubicBezTo>
                  <a:cubicBezTo>
                    <a:pt x="614932" y="610829"/>
                    <a:pt x="614932" y="570894"/>
                    <a:pt x="614932" y="531344"/>
                  </a:cubicBezTo>
                  <a:cubicBezTo>
                    <a:pt x="614932" y="528272"/>
                    <a:pt x="614165" y="524432"/>
                    <a:pt x="615316" y="522128"/>
                  </a:cubicBezTo>
                  <a:cubicBezTo>
                    <a:pt x="617235" y="518672"/>
                    <a:pt x="621072" y="513680"/>
                    <a:pt x="623759" y="514064"/>
                  </a:cubicBezTo>
                  <a:cubicBezTo>
                    <a:pt x="627213" y="514448"/>
                    <a:pt x="631434" y="518288"/>
                    <a:pt x="633737" y="521744"/>
                  </a:cubicBezTo>
                  <a:cubicBezTo>
                    <a:pt x="635272" y="524048"/>
                    <a:pt x="634504" y="528272"/>
                    <a:pt x="634504" y="531728"/>
                  </a:cubicBezTo>
                  <a:cubicBezTo>
                    <a:pt x="634504" y="570894"/>
                    <a:pt x="634504" y="610445"/>
                    <a:pt x="634504" y="649612"/>
                  </a:cubicBezTo>
                  <a:cubicBezTo>
                    <a:pt x="634504" y="653836"/>
                    <a:pt x="634504" y="657676"/>
                    <a:pt x="634504" y="663052"/>
                  </a:cubicBezTo>
                  <a:close/>
                  <a:moveTo>
                    <a:pt x="130224" y="348949"/>
                  </a:moveTo>
                  <a:cubicBezTo>
                    <a:pt x="110268" y="355093"/>
                    <a:pt x="90695" y="360853"/>
                    <a:pt x="71507" y="367765"/>
                  </a:cubicBezTo>
                  <a:cubicBezTo>
                    <a:pt x="48480" y="375828"/>
                    <a:pt x="34280" y="392724"/>
                    <a:pt x="28907" y="416531"/>
                  </a:cubicBezTo>
                  <a:cubicBezTo>
                    <a:pt x="26989" y="424211"/>
                    <a:pt x="26989" y="432275"/>
                    <a:pt x="26605" y="439954"/>
                  </a:cubicBezTo>
                  <a:cubicBezTo>
                    <a:pt x="24302" y="477969"/>
                    <a:pt x="22383" y="515600"/>
                    <a:pt x="20081" y="553615"/>
                  </a:cubicBezTo>
                  <a:cubicBezTo>
                    <a:pt x="19697" y="562447"/>
                    <a:pt x="22000" y="569359"/>
                    <a:pt x="31210" y="570127"/>
                  </a:cubicBezTo>
                  <a:cubicBezTo>
                    <a:pt x="43491" y="570894"/>
                    <a:pt x="56156" y="570511"/>
                    <a:pt x="69588" y="570511"/>
                  </a:cubicBezTo>
                  <a:cubicBezTo>
                    <a:pt x="69588" y="565519"/>
                    <a:pt x="69588" y="562063"/>
                    <a:pt x="69588" y="558223"/>
                  </a:cubicBezTo>
                  <a:cubicBezTo>
                    <a:pt x="69588" y="529040"/>
                    <a:pt x="69588" y="500241"/>
                    <a:pt x="69588" y="471057"/>
                  </a:cubicBezTo>
                  <a:cubicBezTo>
                    <a:pt x="69588" y="463378"/>
                    <a:pt x="69971" y="455698"/>
                    <a:pt x="79949" y="455698"/>
                  </a:cubicBezTo>
                  <a:cubicBezTo>
                    <a:pt x="90311" y="455698"/>
                    <a:pt x="89928" y="463762"/>
                    <a:pt x="89928" y="471442"/>
                  </a:cubicBezTo>
                  <a:cubicBezTo>
                    <a:pt x="89928" y="499473"/>
                    <a:pt x="89928" y="527504"/>
                    <a:pt x="89928" y="555535"/>
                  </a:cubicBezTo>
                  <a:cubicBezTo>
                    <a:pt x="89928" y="560143"/>
                    <a:pt x="89928" y="564751"/>
                    <a:pt x="89928" y="570127"/>
                  </a:cubicBezTo>
                  <a:cubicBezTo>
                    <a:pt x="144040" y="570127"/>
                    <a:pt x="196617" y="570127"/>
                    <a:pt x="250729" y="570127"/>
                  </a:cubicBezTo>
                  <a:cubicBezTo>
                    <a:pt x="250729" y="559759"/>
                    <a:pt x="250729" y="549775"/>
                    <a:pt x="250729" y="540175"/>
                  </a:cubicBezTo>
                  <a:cubicBezTo>
                    <a:pt x="250729" y="515984"/>
                    <a:pt x="250729" y="491793"/>
                    <a:pt x="250729" y="467218"/>
                  </a:cubicBezTo>
                  <a:cubicBezTo>
                    <a:pt x="250729" y="460690"/>
                    <a:pt x="253416" y="455698"/>
                    <a:pt x="260707" y="455698"/>
                  </a:cubicBezTo>
                  <a:cubicBezTo>
                    <a:pt x="267999" y="455698"/>
                    <a:pt x="270686" y="460306"/>
                    <a:pt x="271070" y="467218"/>
                  </a:cubicBezTo>
                  <a:cubicBezTo>
                    <a:pt x="271070" y="469522"/>
                    <a:pt x="271070" y="471825"/>
                    <a:pt x="271070" y="474513"/>
                  </a:cubicBezTo>
                  <a:cubicBezTo>
                    <a:pt x="271070" y="502929"/>
                    <a:pt x="271070" y="531344"/>
                    <a:pt x="271070" y="559759"/>
                  </a:cubicBezTo>
                  <a:cubicBezTo>
                    <a:pt x="271070" y="563215"/>
                    <a:pt x="271453" y="567055"/>
                    <a:pt x="271837" y="570511"/>
                  </a:cubicBezTo>
                  <a:cubicBezTo>
                    <a:pt x="278361" y="570511"/>
                    <a:pt x="283734" y="570511"/>
                    <a:pt x="289491" y="570511"/>
                  </a:cubicBezTo>
                  <a:cubicBezTo>
                    <a:pt x="289875" y="568207"/>
                    <a:pt x="290258" y="566287"/>
                    <a:pt x="290258" y="563983"/>
                  </a:cubicBezTo>
                  <a:cubicBezTo>
                    <a:pt x="292561" y="525584"/>
                    <a:pt x="294096" y="487569"/>
                    <a:pt x="296782" y="449170"/>
                  </a:cubicBezTo>
                  <a:cubicBezTo>
                    <a:pt x="297550" y="436498"/>
                    <a:pt x="298701" y="423827"/>
                    <a:pt x="302539" y="411923"/>
                  </a:cubicBezTo>
                  <a:cubicBezTo>
                    <a:pt x="307145" y="396948"/>
                    <a:pt x="308296" y="395412"/>
                    <a:pt x="296782" y="384276"/>
                  </a:cubicBezTo>
                  <a:cubicBezTo>
                    <a:pt x="291409" y="379284"/>
                    <a:pt x="285269" y="373908"/>
                    <a:pt x="278745" y="371220"/>
                  </a:cubicBezTo>
                  <a:cubicBezTo>
                    <a:pt x="256870" y="363157"/>
                    <a:pt x="234611" y="356245"/>
                    <a:pt x="212352" y="348565"/>
                  </a:cubicBezTo>
                  <a:cubicBezTo>
                    <a:pt x="205060" y="361237"/>
                    <a:pt x="208130" y="384276"/>
                    <a:pt x="181650" y="380436"/>
                  </a:cubicBezTo>
                  <a:cubicBezTo>
                    <a:pt x="181650" y="391572"/>
                    <a:pt x="181650" y="401556"/>
                    <a:pt x="181650" y="411155"/>
                  </a:cubicBezTo>
                  <a:cubicBezTo>
                    <a:pt x="181650" y="418835"/>
                    <a:pt x="180499" y="425363"/>
                    <a:pt x="171288" y="425363"/>
                  </a:cubicBezTo>
                  <a:cubicBezTo>
                    <a:pt x="161694" y="425363"/>
                    <a:pt x="160926" y="418451"/>
                    <a:pt x="160926" y="410771"/>
                  </a:cubicBezTo>
                  <a:cubicBezTo>
                    <a:pt x="160926" y="400788"/>
                    <a:pt x="160926" y="390420"/>
                    <a:pt x="160926" y="379668"/>
                  </a:cubicBezTo>
                  <a:cubicBezTo>
                    <a:pt x="134062" y="384276"/>
                    <a:pt x="137516" y="360469"/>
                    <a:pt x="130224" y="348949"/>
                  </a:cubicBezTo>
                  <a:close/>
                  <a:moveTo>
                    <a:pt x="885493" y="349333"/>
                  </a:moveTo>
                  <a:cubicBezTo>
                    <a:pt x="883958" y="354325"/>
                    <a:pt x="881656" y="360469"/>
                    <a:pt x="879737" y="366613"/>
                  </a:cubicBezTo>
                  <a:cubicBezTo>
                    <a:pt x="876666" y="376596"/>
                    <a:pt x="870142" y="380820"/>
                    <a:pt x="859781" y="380820"/>
                  </a:cubicBezTo>
                  <a:cubicBezTo>
                    <a:pt x="849035" y="380436"/>
                    <a:pt x="838673" y="380820"/>
                    <a:pt x="827927" y="380820"/>
                  </a:cubicBezTo>
                  <a:cubicBezTo>
                    <a:pt x="818333" y="380820"/>
                    <a:pt x="812576" y="376596"/>
                    <a:pt x="809506" y="367381"/>
                  </a:cubicBezTo>
                  <a:cubicBezTo>
                    <a:pt x="807203" y="360853"/>
                    <a:pt x="804901" y="354325"/>
                    <a:pt x="802982" y="349333"/>
                  </a:cubicBezTo>
                  <a:cubicBezTo>
                    <a:pt x="783793" y="355477"/>
                    <a:pt x="766523" y="360853"/>
                    <a:pt x="748870" y="366229"/>
                  </a:cubicBezTo>
                  <a:cubicBezTo>
                    <a:pt x="733135" y="370837"/>
                    <a:pt x="720854" y="380436"/>
                    <a:pt x="711643" y="393492"/>
                  </a:cubicBezTo>
                  <a:cubicBezTo>
                    <a:pt x="709724" y="396180"/>
                    <a:pt x="710108" y="400788"/>
                    <a:pt x="710876" y="404244"/>
                  </a:cubicBezTo>
                  <a:cubicBezTo>
                    <a:pt x="712795" y="412307"/>
                    <a:pt x="716632" y="419603"/>
                    <a:pt x="717400" y="427667"/>
                  </a:cubicBezTo>
                  <a:cubicBezTo>
                    <a:pt x="719319" y="453394"/>
                    <a:pt x="720470" y="479505"/>
                    <a:pt x="722005" y="505232"/>
                  </a:cubicBezTo>
                  <a:cubicBezTo>
                    <a:pt x="723156" y="526352"/>
                    <a:pt x="724308" y="547087"/>
                    <a:pt x="725459" y="567823"/>
                  </a:cubicBezTo>
                  <a:cubicBezTo>
                    <a:pt x="731600" y="567823"/>
                    <a:pt x="736588" y="567823"/>
                    <a:pt x="741961" y="567823"/>
                  </a:cubicBezTo>
                  <a:cubicBezTo>
                    <a:pt x="741961" y="562831"/>
                    <a:pt x="741961" y="558991"/>
                    <a:pt x="741961" y="554767"/>
                  </a:cubicBezTo>
                  <a:cubicBezTo>
                    <a:pt x="741961" y="525200"/>
                    <a:pt x="741961" y="495249"/>
                    <a:pt x="741961" y="465682"/>
                  </a:cubicBezTo>
                  <a:cubicBezTo>
                    <a:pt x="741961" y="459154"/>
                    <a:pt x="744648" y="454162"/>
                    <a:pt x="751939" y="453778"/>
                  </a:cubicBezTo>
                  <a:cubicBezTo>
                    <a:pt x="759231" y="453394"/>
                    <a:pt x="763069" y="458002"/>
                    <a:pt x="763453" y="465298"/>
                  </a:cubicBezTo>
                  <a:cubicBezTo>
                    <a:pt x="763453" y="467602"/>
                    <a:pt x="763453" y="469906"/>
                    <a:pt x="763453" y="472593"/>
                  </a:cubicBezTo>
                  <a:cubicBezTo>
                    <a:pt x="763453" y="501009"/>
                    <a:pt x="763453" y="529424"/>
                    <a:pt x="763453" y="557839"/>
                  </a:cubicBezTo>
                  <a:cubicBezTo>
                    <a:pt x="763453" y="561295"/>
                    <a:pt x="763837" y="565135"/>
                    <a:pt x="763837" y="568591"/>
                  </a:cubicBezTo>
                  <a:cubicBezTo>
                    <a:pt x="817181" y="568591"/>
                    <a:pt x="869375" y="568591"/>
                    <a:pt x="922336" y="568591"/>
                  </a:cubicBezTo>
                  <a:cubicBezTo>
                    <a:pt x="922336" y="563983"/>
                    <a:pt x="922336" y="560527"/>
                    <a:pt x="922336" y="556687"/>
                  </a:cubicBezTo>
                  <a:cubicBezTo>
                    <a:pt x="922336" y="527504"/>
                    <a:pt x="922336" y="498705"/>
                    <a:pt x="922336" y="469522"/>
                  </a:cubicBezTo>
                  <a:cubicBezTo>
                    <a:pt x="922336" y="461458"/>
                    <a:pt x="923487" y="454546"/>
                    <a:pt x="933082" y="454162"/>
                  </a:cubicBezTo>
                  <a:cubicBezTo>
                    <a:pt x="943060" y="453778"/>
                    <a:pt x="943827" y="461458"/>
                    <a:pt x="943827" y="469137"/>
                  </a:cubicBezTo>
                  <a:cubicBezTo>
                    <a:pt x="943827" y="498705"/>
                    <a:pt x="943827" y="527888"/>
                    <a:pt x="943827" y="557455"/>
                  </a:cubicBezTo>
                  <a:cubicBezTo>
                    <a:pt x="943827" y="560911"/>
                    <a:pt x="943827" y="564751"/>
                    <a:pt x="943827" y="568591"/>
                  </a:cubicBezTo>
                  <a:cubicBezTo>
                    <a:pt x="947665" y="568974"/>
                    <a:pt x="949968" y="569359"/>
                    <a:pt x="952270" y="569359"/>
                  </a:cubicBezTo>
                  <a:cubicBezTo>
                    <a:pt x="962632" y="569359"/>
                    <a:pt x="972610" y="569742"/>
                    <a:pt x="982972" y="569359"/>
                  </a:cubicBezTo>
                  <a:cubicBezTo>
                    <a:pt x="992183" y="568974"/>
                    <a:pt x="996021" y="563983"/>
                    <a:pt x="995253" y="554383"/>
                  </a:cubicBezTo>
                  <a:cubicBezTo>
                    <a:pt x="992950" y="512528"/>
                    <a:pt x="990264" y="470674"/>
                    <a:pt x="987961" y="428435"/>
                  </a:cubicBezTo>
                  <a:cubicBezTo>
                    <a:pt x="986426" y="400788"/>
                    <a:pt x="967238" y="375445"/>
                    <a:pt x="941141" y="366997"/>
                  </a:cubicBezTo>
                  <a:cubicBezTo>
                    <a:pt x="923487" y="361237"/>
                    <a:pt x="905066" y="355477"/>
                    <a:pt x="885493" y="349333"/>
                  </a:cubicBezTo>
                  <a:close/>
                  <a:moveTo>
                    <a:pt x="418055" y="151963"/>
                  </a:moveTo>
                  <a:cubicBezTo>
                    <a:pt x="418055" y="176539"/>
                    <a:pt x="418055" y="200730"/>
                    <a:pt x="418055" y="224921"/>
                  </a:cubicBezTo>
                  <a:cubicBezTo>
                    <a:pt x="418439" y="262552"/>
                    <a:pt x="439163" y="292887"/>
                    <a:pt x="473319" y="306711"/>
                  </a:cubicBezTo>
                  <a:cubicBezTo>
                    <a:pt x="531653" y="330518"/>
                    <a:pt x="594976" y="287895"/>
                    <a:pt x="595360" y="225689"/>
                  </a:cubicBezTo>
                  <a:cubicBezTo>
                    <a:pt x="595360" y="203418"/>
                    <a:pt x="595360" y="181146"/>
                    <a:pt x="594976" y="159259"/>
                  </a:cubicBezTo>
                  <a:cubicBezTo>
                    <a:pt x="594976" y="152731"/>
                    <a:pt x="594976" y="146587"/>
                    <a:pt x="594976" y="141212"/>
                  </a:cubicBezTo>
                  <a:cubicBezTo>
                    <a:pt x="581927" y="138140"/>
                    <a:pt x="570030" y="136604"/>
                    <a:pt x="558901" y="132764"/>
                  </a:cubicBezTo>
                  <a:cubicBezTo>
                    <a:pt x="547388" y="128540"/>
                    <a:pt x="537025" y="122396"/>
                    <a:pt x="525896" y="117020"/>
                  </a:cubicBezTo>
                  <a:cubicBezTo>
                    <a:pt x="487135" y="148891"/>
                    <a:pt x="484448" y="149659"/>
                    <a:pt x="418055" y="151963"/>
                  </a:cubicBezTo>
                  <a:close/>
                  <a:moveTo>
                    <a:pt x="387353" y="139676"/>
                  </a:moveTo>
                  <a:cubicBezTo>
                    <a:pt x="391959" y="137372"/>
                    <a:pt x="395797" y="136604"/>
                    <a:pt x="398483" y="133916"/>
                  </a:cubicBezTo>
                  <a:cubicBezTo>
                    <a:pt x="404239" y="127772"/>
                    <a:pt x="411531" y="126620"/>
                    <a:pt x="419207" y="128156"/>
                  </a:cubicBezTo>
                  <a:cubicBezTo>
                    <a:pt x="454898" y="134684"/>
                    <a:pt x="485600" y="125852"/>
                    <a:pt x="510545" y="98205"/>
                  </a:cubicBezTo>
                  <a:cubicBezTo>
                    <a:pt x="519756" y="87837"/>
                    <a:pt x="528583" y="87453"/>
                    <a:pt x="538944" y="96285"/>
                  </a:cubicBezTo>
                  <a:cubicBezTo>
                    <a:pt x="555447" y="109725"/>
                    <a:pt x="574252" y="115868"/>
                    <a:pt x="594976" y="117404"/>
                  </a:cubicBezTo>
                  <a:cubicBezTo>
                    <a:pt x="611478" y="118556"/>
                    <a:pt x="614548" y="120860"/>
                    <a:pt x="617618" y="137372"/>
                  </a:cubicBezTo>
                  <a:cubicBezTo>
                    <a:pt x="621072" y="138140"/>
                    <a:pt x="624526" y="138908"/>
                    <a:pt x="629516" y="139676"/>
                  </a:cubicBezTo>
                  <a:cubicBezTo>
                    <a:pt x="629516" y="122012"/>
                    <a:pt x="629516" y="105117"/>
                    <a:pt x="629516" y="88221"/>
                  </a:cubicBezTo>
                  <a:cubicBezTo>
                    <a:pt x="629131" y="51358"/>
                    <a:pt x="596511" y="30239"/>
                    <a:pt x="563122" y="45215"/>
                  </a:cubicBezTo>
                  <a:cubicBezTo>
                    <a:pt x="554295" y="49054"/>
                    <a:pt x="548923" y="47903"/>
                    <a:pt x="543550" y="39839"/>
                  </a:cubicBezTo>
                  <a:cubicBezTo>
                    <a:pt x="536642" y="29855"/>
                    <a:pt x="527047" y="22559"/>
                    <a:pt x="514383" y="21407"/>
                  </a:cubicBezTo>
                  <a:cubicBezTo>
                    <a:pt x="502102" y="20255"/>
                    <a:pt x="489821" y="19487"/>
                    <a:pt x="477540" y="19871"/>
                  </a:cubicBezTo>
                  <a:cubicBezTo>
                    <a:pt x="453746" y="21023"/>
                    <a:pt x="432639" y="29087"/>
                    <a:pt x="414985" y="45598"/>
                  </a:cubicBezTo>
                  <a:cubicBezTo>
                    <a:pt x="388505" y="70942"/>
                    <a:pt x="383132" y="102429"/>
                    <a:pt x="387353" y="139676"/>
                  </a:cubicBezTo>
                  <a:close/>
                  <a:moveTo>
                    <a:pt x="917347" y="217625"/>
                  </a:moveTo>
                  <a:cubicBezTo>
                    <a:pt x="917347" y="217625"/>
                    <a:pt x="917347" y="217625"/>
                    <a:pt x="917347" y="217625"/>
                  </a:cubicBezTo>
                  <a:cubicBezTo>
                    <a:pt x="917731" y="209178"/>
                    <a:pt x="918498" y="200346"/>
                    <a:pt x="917347" y="191898"/>
                  </a:cubicBezTo>
                  <a:cubicBezTo>
                    <a:pt x="916579" y="186906"/>
                    <a:pt x="914660" y="180762"/>
                    <a:pt x="911206" y="177306"/>
                  </a:cubicBezTo>
                  <a:cubicBezTo>
                    <a:pt x="903147" y="168475"/>
                    <a:pt x="896239" y="159259"/>
                    <a:pt x="895088" y="147355"/>
                  </a:cubicBezTo>
                  <a:cubicBezTo>
                    <a:pt x="894320" y="140828"/>
                    <a:pt x="892017" y="138140"/>
                    <a:pt x="885493" y="139292"/>
                  </a:cubicBezTo>
                  <a:cubicBezTo>
                    <a:pt x="858629" y="144667"/>
                    <a:pt x="831765" y="144667"/>
                    <a:pt x="805284" y="139292"/>
                  </a:cubicBezTo>
                  <a:cubicBezTo>
                    <a:pt x="799911" y="138140"/>
                    <a:pt x="796074" y="139292"/>
                    <a:pt x="795690" y="146203"/>
                  </a:cubicBezTo>
                  <a:cubicBezTo>
                    <a:pt x="794539" y="159643"/>
                    <a:pt x="787631" y="169627"/>
                    <a:pt x="777653" y="178459"/>
                  </a:cubicBezTo>
                  <a:cubicBezTo>
                    <a:pt x="775734" y="179994"/>
                    <a:pt x="773431" y="182682"/>
                    <a:pt x="773431" y="184602"/>
                  </a:cubicBezTo>
                  <a:cubicBezTo>
                    <a:pt x="773431" y="206874"/>
                    <a:pt x="771512" y="229529"/>
                    <a:pt x="774966" y="251032"/>
                  </a:cubicBezTo>
                  <a:cubicBezTo>
                    <a:pt x="780339" y="282519"/>
                    <a:pt x="807971" y="303255"/>
                    <a:pt x="842511" y="304791"/>
                  </a:cubicBezTo>
                  <a:cubicBezTo>
                    <a:pt x="885110" y="306711"/>
                    <a:pt x="920033" y="274456"/>
                    <a:pt x="917731" y="236057"/>
                  </a:cubicBezTo>
                  <a:cubicBezTo>
                    <a:pt x="916963" y="229913"/>
                    <a:pt x="917347" y="223769"/>
                    <a:pt x="917347" y="217625"/>
                  </a:cubicBezTo>
                  <a:close/>
                  <a:moveTo>
                    <a:pt x="230773" y="299031"/>
                  </a:moveTo>
                  <a:cubicBezTo>
                    <a:pt x="249578" y="301719"/>
                    <a:pt x="255719" y="298647"/>
                    <a:pt x="260707" y="283287"/>
                  </a:cubicBezTo>
                  <a:cubicBezTo>
                    <a:pt x="263778" y="273303"/>
                    <a:pt x="266464" y="262552"/>
                    <a:pt x="266848" y="252184"/>
                  </a:cubicBezTo>
                  <a:cubicBezTo>
                    <a:pt x="267616" y="225689"/>
                    <a:pt x="267232" y="198810"/>
                    <a:pt x="266848" y="172315"/>
                  </a:cubicBezTo>
                  <a:cubicBezTo>
                    <a:pt x="266080" y="118172"/>
                    <a:pt x="220795" y="73630"/>
                    <a:pt x="167834" y="74014"/>
                  </a:cubicBezTo>
                  <a:cubicBezTo>
                    <a:pt x="114489" y="74398"/>
                    <a:pt x="69588" y="118556"/>
                    <a:pt x="68820" y="172699"/>
                  </a:cubicBezTo>
                  <a:cubicBezTo>
                    <a:pt x="68436" y="198810"/>
                    <a:pt x="68053" y="224537"/>
                    <a:pt x="69204" y="250648"/>
                  </a:cubicBezTo>
                  <a:cubicBezTo>
                    <a:pt x="69588" y="261784"/>
                    <a:pt x="71890" y="272920"/>
                    <a:pt x="75344" y="283671"/>
                  </a:cubicBezTo>
                  <a:cubicBezTo>
                    <a:pt x="80717" y="300183"/>
                    <a:pt x="91079" y="304407"/>
                    <a:pt x="108733" y="299415"/>
                  </a:cubicBezTo>
                  <a:cubicBezTo>
                    <a:pt x="102976" y="290199"/>
                    <a:pt x="96452" y="281751"/>
                    <a:pt x="91463" y="272152"/>
                  </a:cubicBezTo>
                  <a:cubicBezTo>
                    <a:pt x="79182" y="247576"/>
                    <a:pt x="82636" y="220697"/>
                    <a:pt x="83787" y="194586"/>
                  </a:cubicBezTo>
                  <a:cubicBezTo>
                    <a:pt x="84171" y="185754"/>
                    <a:pt x="91079" y="179610"/>
                    <a:pt x="100673" y="179610"/>
                  </a:cubicBezTo>
                  <a:cubicBezTo>
                    <a:pt x="123316" y="179226"/>
                    <a:pt x="142121" y="171163"/>
                    <a:pt x="157472" y="153883"/>
                  </a:cubicBezTo>
                  <a:cubicBezTo>
                    <a:pt x="165148" y="145435"/>
                    <a:pt x="178196" y="144667"/>
                    <a:pt x="185872" y="153115"/>
                  </a:cubicBezTo>
                  <a:cubicBezTo>
                    <a:pt x="200839" y="170011"/>
                    <a:pt x="218876" y="178459"/>
                    <a:pt x="241519" y="179610"/>
                  </a:cubicBezTo>
                  <a:cubicBezTo>
                    <a:pt x="251113" y="179994"/>
                    <a:pt x="258021" y="186138"/>
                    <a:pt x="258021" y="196122"/>
                  </a:cubicBezTo>
                  <a:cubicBezTo>
                    <a:pt x="258405" y="213401"/>
                    <a:pt x="258405" y="231065"/>
                    <a:pt x="257254" y="248344"/>
                  </a:cubicBezTo>
                  <a:cubicBezTo>
                    <a:pt x="255335" y="267544"/>
                    <a:pt x="244973" y="283671"/>
                    <a:pt x="230773" y="299031"/>
                  </a:cubicBezTo>
                  <a:close/>
                  <a:moveTo>
                    <a:pt x="174358" y="172315"/>
                  </a:moveTo>
                  <a:cubicBezTo>
                    <a:pt x="158240" y="181146"/>
                    <a:pt x="144040" y="189594"/>
                    <a:pt x="129073" y="196506"/>
                  </a:cubicBezTo>
                  <a:cubicBezTo>
                    <a:pt x="121397" y="199962"/>
                    <a:pt x="109117" y="198810"/>
                    <a:pt x="105662" y="203802"/>
                  </a:cubicBezTo>
                  <a:cubicBezTo>
                    <a:pt x="101441" y="210713"/>
                    <a:pt x="104511" y="221465"/>
                    <a:pt x="104511" y="230681"/>
                  </a:cubicBezTo>
                  <a:cubicBezTo>
                    <a:pt x="104511" y="231065"/>
                    <a:pt x="104511" y="231449"/>
                    <a:pt x="104511" y="231833"/>
                  </a:cubicBezTo>
                  <a:cubicBezTo>
                    <a:pt x="106046" y="263320"/>
                    <a:pt x="124084" y="288279"/>
                    <a:pt x="151715" y="297111"/>
                  </a:cubicBezTo>
                  <a:cubicBezTo>
                    <a:pt x="177812" y="305559"/>
                    <a:pt x="206212" y="295959"/>
                    <a:pt x="223865" y="273303"/>
                  </a:cubicBezTo>
                  <a:cubicBezTo>
                    <a:pt x="239984" y="252184"/>
                    <a:pt x="237297" y="227609"/>
                    <a:pt x="236914" y="203418"/>
                  </a:cubicBezTo>
                  <a:cubicBezTo>
                    <a:pt x="236914" y="201882"/>
                    <a:pt x="233459" y="199194"/>
                    <a:pt x="231541" y="198810"/>
                  </a:cubicBezTo>
                  <a:cubicBezTo>
                    <a:pt x="207363" y="198042"/>
                    <a:pt x="188558" y="187290"/>
                    <a:pt x="174358" y="172315"/>
                  </a:cubicBezTo>
                  <a:close/>
                  <a:moveTo>
                    <a:pt x="940373" y="168091"/>
                  </a:moveTo>
                  <a:cubicBezTo>
                    <a:pt x="947281" y="128156"/>
                    <a:pt x="931930" y="93981"/>
                    <a:pt x="898925" y="74014"/>
                  </a:cubicBezTo>
                  <a:cubicBezTo>
                    <a:pt x="864386" y="52894"/>
                    <a:pt x="818716" y="54814"/>
                    <a:pt x="786096" y="79006"/>
                  </a:cubicBezTo>
                  <a:cubicBezTo>
                    <a:pt x="757696" y="99741"/>
                    <a:pt x="743113" y="137372"/>
                    <a:pt x="751172" y="168091"/>
                  </a:cubicBezTo>
                  <a:cubicBezTo>
                    <a:pt x="764221" y="166555"/>
                    <a:pt x="773431" y="156187"/>
                    <a:pt x="774966" y="141980"/>
                  </a:cubicBezTo>
                  <a:cubicBezTo>
                    <a:pt x="776885" y="125084"/>
                    <a:pt x="790701" y="114332"/>
                    <a:pt x="807203" y="118172"/>
                  </a:cubicBezTo>
                  <a:cubicBezTo>
                    <a:pt x="830613" y="123164"/>
                    <a:pt x="854024" y="123164"/>
                    <a:pt x="877434" y="119324"/>
                  </a:cubicBezTo>
                  <a:cubicBezTo>
                    <a:pt x="902763" y="115484"/>
                    <a:pt x="911974" y="121628"/>
                    <a:pt x="916195" y="146587"/>
                  </a:cubicBezTo>
                  <a:cubicBezTo>
                    <a:pt x="918114" y="157339"/>
                    <a:pt x="928476" y="166939"/>
                    <a:pt x="940373" y="168091"/>
                  </a:cubicBezTo>
                  <a:close/>
                  <a:moveTo>
                    <a:pt x="542398" y="328214"/>
                  </a:moveTo>
                  <a:cubicBezTo>
                    <a:pt x="518988" y="336278"/>
                    <a:pt x="495962" y="335510"/>
                    <a:pt x="472552" y="329366"/>
                  </a:cubicBezTo>
                  <a:cubicBezTo>
                    <a:pt x="470249" y="351253"/>
                    <a:pt x="480994" y="368149"/>
                    <a:pt x="486367" y="385812"/>
                  </a:cubicBezTo>
                  <a:cubicBezTo>
                    <a:pt x="486751" y="387348"/>
                    <a:pt x="490972" y="388500"/>
                    <a:pt x="493275" y="388500"/>
                  </a:cubicBezTo>
                  <a:cubicBezTo>
                    <a:pt x="503254" y="388884"/>
                    <a:pt x="513232" y="388884"/>
                    <a:pt x="522826" y="388500"/>
                  </a:cubicBezTo>
                  <a:cubicBezTo>
                    <a:pt x="525512" y="388500"/>
                    <a:pt x="529734" y="386964"/>
                    <a:pt x="530501" y="385044"/>
                  </a:cubicBezTo>
                  <a:cubicBezTo>
                    <a:pt x="535874" y="366613"/>
                    <a:pt x="547388" y="349717"/>
                    <a:pt x="542398" y="328214"/>
                  </a:cubicBezTo>
                  <a:close/>
                  <a:moveTo>
                    <a:pt x="145575" y="320150"/>
                  </a:moveTo>
                  <a:cubicBezTo>
                    <a:pt x="147494" y="327446"/>
                    <a:pt x="149029" y="334358"/>
                    <a:pt x="150948" y="340886"/>
                  </a:cubicBezTo>
                  <a:cubicBezTo>
                    <a:pt x="157088" y="359317"/>
                    <a:pt x="157088" y="359317"/>
                    <a:pt x="176661" y="358933"/>
                  </a:cubicBezTo>
                  <a:cubicBezTo>
                    <a:pt x="180115" y="358933"/>
                    <a:pt x="185872" y="358165"/>
                    <a:pt x="186255" y="356245"/>
                  </a:cubicBezTo>
                  <a:cubicBezTo>
                    <a:pt x="190477" y="343957"/>
                    <a:pt x="197768" y="332438"/>
                    <a:pt x="196234" y="320150"/>
                  </a:cubicBezTo>
                  <a:cubicBezTo>
                    <a:pt x="179731" y="320150"/>
                    <a:pt x="163996" y="320150"/>
                    <a:pt x="145575" y="320150"/>
                  </a:cubicBezTo>
                  <a:close/>
                  <a:moveTo>
                    <a:pt x="819100" y="324758"/>
                  </a:moveTo>
                  <a:cubicBezTo>
                    <a:pt x="821787" y="333206"/>
                    <a:pt x="824473" y="341654"/>
                    <a:pt x="827543" y="350101"/>
                  </a:cubicBezTo>
                  <a:cubicBezTo>
                    <a:pt x="828694" y="353173"/>
                    <a:pt x="830997" y="358165"/>
                    <a:pt x="833300" y="358549"/>
                  </a:cubicBezTo>
                  <a:cubicBezTo>
                    <a:pt x="842127" y="358933"/>
                    <a:pt x="854791" y="361237"/>
                    <a:pt x="858629" y="356629"/>
                  </a:cubicBezTo>
                  <a:cubicBezTo>
                    <a:pt x="865537" y="348565"/>
                    <a:pt x="867072" y="335510"/>
                    <a:pt x="871294" y="324758"/>
                  </a:cubicBezTo>
                  <a:cubicBezTo>
                    <a:pt x="852489" y="324758"/>
                    <a:pt x="836754" y="324758"/>
                    <a:pt x="819100" y="324758"/>
                  </a:cubicBezTo>
                  <a:close/>
                  <a:moveTo>
                    <a:pt x="396180" y="220697"/>
                  </a:moveTo>
                  <a:cubicBezTo>
                    <a:pt x="396180" y="200346"/>
                    <a:pt x="396180" y="180379"/>
                    <a:pt x="396180" y="160411"/>
                  </a:cubicBezTo>
                  <a:cubicBezTo>
                    <a:pt x="378910" y="165019"/>
                    <a:pt x="370083" y="175003"/>
                    <a:pt x="370467" y="190746"/>
                  </a:cubicBezTo>
                  <a:cubicBezTo>
                    <a:pt x="370467" y="206106"/>
                    <a:pt x="379678" y="217241"/>
                    <a:pt x="396180" y="220697"/>
                  </a:cubicBezTo>
                  <a:close/>
                  <a:moveTo>
                    <a:pt x="616851" y="220313"/>
                  </a:moveTo>
                  <a:cubicBezTo>
                    <a:pt x="632586" y="218009"/>
                    <a:pt x="643715" y="205722"/>
                    <a:pt x="643331" y="190362"/>
                  </a:cubicBezTo>
                  <a:cubicBezTo>
                    <a:pt x="643331" y="174619"/>
                    <a:pt x="632586" y="162715"/>
                    <a:pt x="616851" y="161179"/>
                  </a:cubicBezTo>
                  <a:cubicBezTo>
                    <a:pt x="616851" y="180762"/>
                    <a:pt x="616851" y="200730"/>
                    <a:pt x="616851" y="220313"/>
                  </a:cubicBezTo>
                  <a:close/>
                  <a:moveTo>
                    <a:pt x="750405" y="191130"/>
                  </a:moveTo>
                  <a:cubicBezTo>
                    <a:pt x="737740" y="192282"/>
                    <a:pt x="731216" y="199962"/>
                    <a:pt x="731983" y="212249"/>
                  </a:cubicBezTo>
                  <a:cubicBezTo>
                    <a:pt x="732367" y="223385"/>
                    <a:pt x="739659" y="230297"/>
                    <a:pt x="750405" y="230681"/>
                  </a:cubicBezTo>
                  <a:cubicBezTo>
                    <a:pt x="750405" y="217625"/>
                    <a:pt x="750405" y="204186"/>
                    <a:pt x="750405" y="191130"/>
                  </a:cubicBezTo>
                  <a:close/>
                  <a:moveTo>
                    <a:pt x="939606" y="231449"/>
                  </a:moveTo>
                  <a:cubicBezTo>
                    <a:pt x="951887" y="229145"/>
                    <a:pt x="958027" y="221849"/>
                    <a:pt x="957643" y="210713"/>
                  </a:cubicBezTo>
                  <a:cubicBezTo>
                    <a:pt x="957643" y="199578"/>
                    <a:pt x="951502" y="193050"/>
                    <a:pt x="939606" y="191514"/>
                  </a:cubicBezTo>
                  <a:cubicBezTo>
                    <a:pt x="939606" y="204570"/>
                    <a:pt x="939606" y="218009"/>
                    <a:pt x="939606" y="231449"/>
                  </a:cubicBezTo>
                  <a:close/>
                </a:path>
              </a:pathLst>
            </a:custGeom>
            <a:grpFill/>
            <a:ln w="3834" cap="flat">
              <a:noFill/>
              <a:prstDash val="solid"/>
              <a:miter/>
            </a:ln>
          </p:spPr>
          <p:txBody>
            <a:bodyPr rtlCol="0" anchor="ctr"/>
            <a:lstStyle/>
            <a:p>
              <a:endParaRPr lang="en-US" dirty="0"/>
            </a:p>
          </p:txBody>
        </p:sp>
        <p:sp>
          <p:nvSpPr>
            <p:cNvPr id="36" name="Freeform 290">
              <a:extLst>
                <a:ext uri="{FF2B5EF4-FFF2-40B4-BE49-F238E27FC236}">
                  <a16:creationId xmlns:a16="http://schemas.microsoft.com/office/drawing/2014/main" id="{54DCCC34-6552-3066-4F89-2BB44E57C50E}"/>
                </a:ext>
              </a:extLst>
            </p:cNvPr>
            <p:cNvSpPr/>
            <p:nvPr userDrawn="1"/>
          </p:nvSpPr>
          <p:spPr>
            <a:xfrm>
              <a:off x="8141304" y="5055580"/>
              <a:ext cx="996567" cy="387648"/>
            </a:xfrm>
            <a:custGeom>
              <a:avLst/>
              <a:gdLst>
                <a:gd name="connsiteX0" fmla="*/ 714973 w 996567"/>
                <a:gd name="connsiteY0" fmla="*/ 124041 h 387648"/>
                <a:gd name="connsiteX1" fmla="*/ 929503 w 996567"/>
                <a:gd name="connsiteY1" fmla="*/ 124041 h 387648"/>
                <a:gd name="connsiteX2" fmla="*/ 972102 w 996567"/>
                <a:gd name="connsiteY2" fmla="*/ 136328 h 387648"/>
                <a:gd name="connsiteX3" fmla="*/ 996280 w 996567"/>
                <a:gd name="connsiteY3" fmla="*/ 182791 h 387648"/>
                <a:gd name="connsiteX4" fmla="*/ 996280 w 996567"/>
                <a:gd name="connsiteY4" fmla="*/ 273028 h 387648"/>
                <a:gd name="connsiteX5" fmla="*/ 939481 w 996567"/>
                <a:gd name="connsiteY5" fmla="*/ 330626 h 387648"/>
                <a:gd name="connsiteX6" fmla="*/ 889207 w 996567"/>
                <a:gd name="connsiteY6" fmla="*/ 331394 h 387648"/>
                <a:gd name="connsiteX7" fmla="*/ 875007 w 996567"/>
                <a:gd name="connsiteY7" fmla="*/ 339074 h 387648"/>
                <a:gd name="connsiteX8" fmla="*/ 849294 w 996567"/>
                <a:gd name="connsiteY8" fmla="*/ 377089 h 387648"/>
                <a:gd name="connsiteX9" fmla="*/ 820128 w 996567"/>
                <a:gd name="connsiteY9" fmla="*/ 377089 h 387648"/>
                <a:gd name="connsiteX10" fmla="*/ 794414 w 996567"/>
                <a:gd name="connsiteY10" fmla="*/ 339074 h 387648"/>
                <a:gd name="connsiteX11" fmla="*/ 780599 w 996567"/>
                <a:gd name="connsiteY11" fmla="*/ 331394 h 387648"/>
                <a:gd name="connsiteX12" fmla="*/ 743756 w 996567"/>
                <a:gd name="connsiteY12" fmla="*/ 331010 h 387648"/>
                <a:gd name="connsiteX13" fmla="*/ 671606 w 996567"/>
                <a:gd name="connsiteY13" fmla="*/ 269188 h 387648"/>
                <a:gd name="connsiteX14" fmla="*/ 572208 w 996567"/>
                <a:gd name="connsiteY14" fmla="*/ 275716 h 387648"/>
                <a:gd name="connsiteX15" fmla="*/ 549566 w 996567"/>
                <a:gd name="connsiteY15" fmla="*/ 288004 h 387648"/>
                <a:gd name="connsiteX16" fmla="*/ 515410 w 996567"/>
                <a:gd name="connsiteY16" fmla="*/ 340226 h 387648"/>
                <a:gd name="connsiteX17" fmla="*/ 481638 w 996567"/>
                <a:gd name="connsiteY17" fmla="*/ 340610 h 387648"/>
                <a:gd name="connsiteX18" fmla="*/ 447866 w 996567"/>
                <a:gd name="connsiteY18" fmla="*/ 289156 h 387648"/>
                <a:gd name="connsiteX19" fmla="*/ 422536 w 996567"/>
                <a:gd name="connsiteY19" fmla="*/ 275716 h 387648"/>
                <a:gd name="connsiteX20" fmla="*/ 380321 w 996567"/>
                <a:gd name="connsiteY20" fmla="*/ 275716 h 387648"/>
                <a:gd name="connsiteX21" fmla="*/ 324674 w 996567"/>
                <a:gd name="connsiteY21" fmla="*/ 271876 h 387648"/>
                <a:gd name="connsiteX22" fmla="*/ 322755 w 996567"/>
                <a:gd name="connsiteY22" fmla="*/ 284164 h 387648"/>
                <a:gd name="connsiteX23" fmla="*/ 263654 w 996567"/>
                <a:gd name="connsiteY23" fmla="*/ 331778 h 387648"/>
                <a:gd name="connsiteX24" fmla="*/ 217601 w 996567"/>
                <a:gd name="connsiteY24" fmla="*/ 331778 h 387648"/>
                <a:gd name="connsiteX25" fmla="*/ 201482 w 996567"/>
                <a:gd name="connsiteY25" fmla="*/ 340226 h 387648"/>
                <a:gd name="connsiteX26" fmla="*/ 176537 w 996567"/>
                <a:gd name="connsiteY26" fmla="*/ 377857 h 387648"/>
                <a:gd name="connsiteX27" fmla="*/ 147370 w 996567"/>
                <a:gd name="connsiteY27" fmla="*/ 377857 h 387648"/>
                <a:gd name="connsiteX28" fmla="*/ 123192 w 996567"/>
                <a:gd name="connsiteY28" fmla="*/ 340994 h 387648"/>
                <a:gd name="connsiteX29" fmla="*/ 106690 w 996567"/>
                <a:gd name="connsiteY29" fmla="*/ 331778 h 387648"/>
                <a:gd name="connsiteX30" fmla="*/ 62556 w 996567"/>
                <a:gd name="connsiteY30" fmla="*/ 331778 h 387648"/>
                <a:gd name="connsiteX31" fmla="*/ 0 w 996567"/>
                <a:gd name="connsiteY31" fmla="*/ 268804 h 387648"/>
                <a:gd name="connsiteX32" fmla="*/ 0 w 996567"/>
                <a:gd name="connsiteY32" fmla="*/ 186631 h 387648"/>
                <a:gd name="connsiteX33" fmla="*/ 61020 w 996567"/>
                <a:gd name="connsiteY33" fmla="*/ 124809 h 387648"/>
                <a:gd name="connsiteX34" fmla="*/ 276318 w 996567"/>
                <a:gd name="connsiteY34" fmla="*/ 125577 h 387648"/>
                <a:gd name="connsiteX35" fmla="*/ 280539 w 996567"/>
                <a:gd name="connsiteY35" fmla="*/ 124809 h 387648"/>
                <a:gd name="connsiteX36" fmla="*/ 280539 w 996567"/>
                <a:gd name="connsiteY36" fmla="*/ 85258 h 387648"/>
                <a:gd name="connsiteX37" fmla="*/ 365738 w 996567"/>
                <a:gd name="connsiteY37" fmla="*/ 12 h 387648"/>
                <a:gd name="connsiteX38" fmla="*/ 632461 w 996567"/>
                <a:gd name="connsiteY38" fmla="*/ 396 h 387648"/>
                <a:gd name="connsiteX39" fmla="*/ 716124 w 996567"/>
                <a:gd name="connsiteY39" fmla="*/ 84490 h 387648"/>
                <a:gd name="connsiteX40" fmla="*/ 714973 w 996567"/>
                <a:gd name="connsiteY40" fmla="*/ 124041 h 387648"/>
                <a:gd name="connsiteX41" fmla="*/ 497372 w 996567"/>
                <a:gd name="connsiteY41" fmla="*/ 329858 h 387648"/>
                <a:gd name="connsiteX42" fmla="*/ 533064 w 996567"/>
                <a:gd name="connsiteY42" fmla="*/ 275332 h 387648"/>
                <a:gd name="connsiteX43" fmla="*/ 568755 w 996567"/>
                <a:gd name="connsiteY43" fmla="*/ 256133 h 387648"/>
                <a:gd name="connsiteX44" fmla="*/ 635531 w 996567"/>
                <a:gd name="connsiteY44" fmla="*/ 256133 h 387648"/>
                <a:gd name="connsiteX45" fmla="*/ 694249 w 996567"/>
                <a:gd name="connsiteY45" fmla="*/ 196614 h 387648"/>
                <a:gd name="connsiteX46" fmla="*/ 694633 w 996567"/>
                <a:gd name="connsiteY46" fmla="*/ 84874 h 387648"/>
                <a:gd name="connsiteX47" fmla="*/ 630543 w 996567"/>
                <a:gd name="connsiteY47" fmla="*/ 20748 h 387648"/>
                <a:gd name="connsiteX48" fmla="*/ 363051 w 996567"/>
                <a:gd name="connsiteY48" fmla="*/ 20748 h 387648"/>
                <a:gd name="connsiteX49" fmla="*/ 299345 w 996567"/>
                <a:gd name="connsiteY49" fmla="*/ 84106 h 387648"/>
                <a:gd name="connsiteX50" fmla="*/ 299728 w 996567"/>
                <a:gd name="connsiteY50" fmla="*/ 194695 h 387648"/>
                <a:gd name="connsiteX51" fmla="*/ 361516 w 996567"/>
                <a:gd name="connsiteY51" fmla="*/ 256133 h 387648"/>
                <a:gd name="connsiteX52" fmla="*/ 422920 w 996567"/>
                <a:gd name="connsiteY52" fmla="*/ 256133 h 387648"/>
                <a:gd name="connsiteX53" fmla="*/ 462065 w 996567"/>
                <a:gd name="connsiteY53" fmla="*/ 277252 h 387648"/>
                <a:gd name="connsiteX54" fmla="*/ 497372 w 996567"/>
                <a:gd name="connsiteY54" fmla="*/ 329858 h 387648"/>
                <a:gd name="connsiteX55" fmla="*/ 833943 w 996567"/>
                <a:gd name="connsiteY55" fmla="*/ 362881 h 387648"/>
                <a:gd name="connsiteX56" fmla="*/ 857354 w 996567"/>
                <a:gd name="connsiteY56" fmla="*/ 327554 h 387648"/>
                <a:gd name="connsiteX57" fmla="*/ 886520 w 996567"/>
                <a:gd name="connsiteY57" fmla="*/ 311811 h 387648"/>
                <a:gd name="connsiteX58" fmla="*/ 933725 w 996567"/>
                <a:gd name="connsiteY58" fmla="*/ 311811 h 387648"/>
                <a:gd name="connsiteX59" fmla="*/ 975940 w 996567"/>
                <a:gd name="connsiteY59" fmla="*/ 268804 h 387648"/>
                <a:gd name="connsiteX60" fmla="*/ 975940 w 996567"/>
                <a:gd name="connsiteY60" fmla="*/ 188935 h 387648"/>
                <a:gd name="connsiteX61" fmla="*/ 930654 w 996567"/>
                <a:gd name="connsiteY61" fmla="*/ 144008 h 387648"/>
                <a:gd name="connsiteX62" fmla="*/ 738000 w 996567"/>
                <a:gd name="connsiteY62" fmla="*/ 144008 h 387648"/>
                <a:gd name="connsiteX63" fmla="*/ 725718 w 996567"/>
                <a:gd name="connsiteY63" fmla="*/ 144776 h 387648"/>
                <a:gd name="connsiteX64" fmla="*/ 715740 w 996567"/>
                <a:gd name="connsiteY64" fmla="*/ 156680 h 387648"/>
                <a:gd name="connsiteX65" fmla="*/ 715740 w 996567"/>
                <a:gd name="connsiteY65" fmla="*/ 201606 h 387648"/>
                <a:gd name="connsiteX66" fmla="*/ 697703 w 996567"/>
                <a:gd name="connsiteY66" fmla="*/ 248453 h 387648"/>
                <a:gd name="connsiteX67" fmla="*/ 693482 w 996567"/>
                <a:gd name="connsiteY67" fmla="*/ 254980 h 387648"/>
                <a:gd name="connsiteX68" fmla="*/ 737232 w 996567"/>
                <a:gd name="connsiteY68" fmla="*/ 311427 h 387648"/>
                <a:gd name="connsiteX69" fmla="*/ 782517 w 996567"/>
                <a:gd name="connsiteY69" fmla="*/ 311427 h 387648"/>
                <a:gd name="connsiteX70" fmla="*/ 812068 w 996567"/>
                <a:gd name="connsiteY70" fmla="*/ 327554 h 387648"/>
                <a:gd name="connsiteX71" fmla="*/ 833943 w 996567"/>
                <a:gd name="connsiteY71" fmla="*/ 362881 h 387648"/>
                <a:gd name="connsiteX72" fmla="*/ 160802 w 996567"/>
                <a:gd name="connsiteY72" fmla="*/ 362497 h 387648"/>
                <a:gd name="connsiteX73" fmla="*/ 177688 w 996567"/>
                <a:gd name="connsiteY73" fmla="*/ 336386 h 387648"/>
                <a:gd name="connsiteX74" fmla="*/ 224125 w 996567"/>
                <a:gd name="connsiteY74" fmla="*/ 311043 h 387648"/>
                <a:gd name="connsiteX75" fmla="*/ 270945 w 996567"/>
                <a:gd name="connsiteY75" fmla="*/ 309507 h 387648"/>
                <a:gd name="connsiteX76" fmla="*/ 294739 w 996567"/>
                <a:gd name="connsiteY76" fmla="*/ 245381 h 387648"/>
                <a:gd name="connsiteX77" fmla="*/ 281691 w 996567"/>
                <a:gd name="connsiteY77" fmla="*/ 218118 h 387648"/>
                <a:gd name="connsiteX78" fmla="*/ 278237 w 996567"/>
                <a:gd name="connsiteY78" fmla="*/ 161287 h 387648"/>
                <a:gd name="connsiteX79" fmla="*/ 261351 w 996567"/>
                <a:gd name="connsiteY79" fmla="*/ 144392 h 387648"/>
                <a:gd name="connsiteX80" fmla="*/ 59485 w 996567"/>
                <a:gd name="connsiteY80" fmla="*/ 144392 h 387648"/>
                <a:gd name="connsiteX81" fmla="*/ 18805 w 996567"/>
                <a:gd name="connsiteY81" fmla="*/ 186631 h 387648"/>
                <a:gd name="connsiteX82" fmla="*/ 18805 w 996567"/>
                <a:gd name="connsiteY82" fmla="*/ 268804 h 387648"/>
                <a:gd name="connsiteX83" fmla="*/ 61404 w 996567"/>
                <a:gd name="connsiteY83" fmla="*/ 311811 h 387648"/>
                <a:gd name="connsiteX84" fmla="*/ 109376 w 996567"/>
                <a:gd name="connsiteY84" fmla="*/ 311811 h 387648"/>
                <a:gd name="connsiteX85" fmla="*/ 135856 w 996567"/>
                <a:gd name="connsiteY85" fmla="*/ 326018 h 387648"/>
                <a:gd name="connsiteX86" fmla="*/ 160802 w 996567"/>
                <a:gd name="connsiteY86" fmla="*/ 362497 h 38764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Lst>
              <a:rect l="l" t="t" r="r" b="b"/>
              <a:pathLst>
                <a:path w="996567" h="387648">
                  <a:moveTo>
                    <a:pt x="714973" y="124041"/>
                  </a:moveTo>
                  <a:cubicBezTo>
                    <a:pt x="787122" y="124041"/>
                    <a:pt x="858121" y="124041"/>
                    <a:pt x="929503" y="124041"/>
                  </a:cubicBezTo>
                  <a:cubicBezTo>
                    <a:pt x="944854" y="124041"/>
                    <a:pt x="959438" y="126729"/>
                    <a:pt x="972102" y="136328"/>
                  </a:cubicBezTo>
                  <a:cubicBezTo>
                    <a:pt x="987453" y="148232"/>
                    <a:pt x="995896" y="163591"/>
                    <a:pt x="996280" y="182791"/>
                  </a:cubicBezTo>
                  <a:cubicBezTo>
                    <a:pt x="996664" y="212742"/>
                    <a:pt x="996664" y="243077"/>
                    <a:pt x="996280" y="273028"/>
                  </a:cubicBezTo>
                  <a:cubicBezTo>
                    <a:pt x="995896" y="304515"/>
                    <a:pt x="970951" y="329474"/>
                    <a:pt x="939481" y="330626"/>
                  </a:cubicBezTo>
                  <a:cubicBezTo>
                    <a:pt x="922595" y="331394"/>
                    <a:pt x="906093" y="330242"/>
                    <a:pt x="889207" y="331394"/>
                  </a:cubicBezTo>
                  <a:cubicBezTo>
                    <a:pt x="884218" y="331778"/>
                    <a:pt x="878077" y="334850"/>
                    <a:pt x="875007" y="339074"/>
                  </a:cubicBezTo>
                  <a:cubicBezTo>
                    <a:pt x="865796" y="351362"/>
                    <a:pt x="857737" y="364417"/>
                    <a:pt x="849294" y="377089"/>
                  </a:cubicBezTo>
                  <a:cubicBezTo>
                    <a:pt x="840467" y="390144"/>
                    <a:pt x="828954" y="390144"/>
                    <a:pt x="820128" y="377089"/>
                  </a:cubicBezTo>
                  <a:cubicBezTo>
                    <a:pt x="811301" y="364417"/>
                    <a:pt x="803625" y="350978"/>
                    <a:pt x="794414" y="339074"/>
                  </a:cubicBezTo>
                  <a:cubicBezTo>
                    <a:pt x="791344" y="335234"/>
                    <a:pt x="785588" y="331778"/>
                    <a:pt x="780599" y="331394"/>
                  </a:cubicBezTo>
                  <a:cubicBezTo>
                    <a:pt x="768318" y="330242"/>
                    <a:pt x="756037" y="330242"/>
                    <a:pt x="743756" y="331010"/>
                  </a:cubicBezTo>
                  <a:cubicBezTo>
                    <a:pt x="703844" y="334082"/>
                    <a:pt x="673909" y="310275"/>
                    <a:pt x="671606" y="269188"/>
                  </a:cubicBezTo>
                  <a:cubicBezTo>
                    <a:pt x="638985" y="280708"/>
                    <a:pt x="605214" y="274564"/>
                    <a:pt x="572208" y="275716"/>
                  </a:cubicBezTo>
                  <a:cubicBezTo>
                    <a:pt x="561847" y="276100"/>
                    <a:pt x="554939" y="279172"/>
                    <a:pt x="549566" y="288004"/>
                  </a:cubicBezTo>
                  <a:cubicBezTo>
                    <a:pt x="538820" y="305667"/>
                    <a:pt x="526923" y="322946"/>
                    <a:pt x="515410" y="340226"/>
                  </a:cubicBezTo>
                  <a:cubicBezTo>
                    <a:pt x="505048" y="355970"/>
                    <a:pt x="492000" y="355970"/>
                    <a:pt x="481638" y="340610"/>
                  </a:cubicBezTo>
                  <a:cubicBezTo>
                    <a:pt x="470124" y="323714"/>
                    <a:pt x="458611" y="306819"/>
                    <a:pt x="447866" y="289156"/>
                  </a:cubicBezTo>
                  <a:cubicBezTo>
                    <a:pt x="441725" y="279172"/>
                    <a:pt x="434049" y="275332"/>
                    <a:pt x="422536" y="275716"/>
                  </a:cubicBezTo>
                  <a:cubicBezTo>
                    <a:pt x="408720" y="276484"/>
                    <a:pt x="394521" y="276484"/>
                    <a:pt x="380321" y="275716"/>
                  </a:cubicBezTo>
                  <a:cubicBezTo>
                    <a:pt x="361900" y="274948"/>
                    <a:pt x="343862" y="273412"/>
                    <a:pt x="324674" y="271876"/>
                  </a:cubicBezTo>
                  <a:cubicBezTo>
                    <a:pt x="324290" y="274180"/>
                    <a:pt x="323906" y="279172"/>
                    <a:pt x="322755" y="284164"/>
                  </a:cubicBezTo>
                  <a:cubicBezTo>
                    <a:pt x="316231" y="312195"/>
                    <a:pt x="292821" y="331010"/>
                    <a:pt x="263654" y="331778"/>
                  </a:cubicBezTo>
                  <a:cubicBezTo>
                    <a:pt x="248303" y="332162"/>
                    <a:pt x="232952" y="332162"/>
                    <a:pt x="217601" y="331778"/>
                  </a:cubicBezTo>
                  <a:cubicBezTo>
                    <a:pt x="210309" y="331394"/>
                    <a:pt x="205320" y="333698"/>
                    <a:pt x="201482" y="340226"/>
                  </a:cubicBezTo>
                  <a:cubicBezTo>
                    <a:pt x="193423" y="352897"/>
                    <a:pt x="184980" y="365569"/>
                    <a:pt x="176537" y="377857"/>
                  </a:cubicBezTo>
                  <a:cubicBezTo>
                    <a:pt x="167710" y="390912"/>
                    <a:pt x="156196" y="390912"/>
                    <a:pt x="147370" y="377857"/>
                  </a:cubicBezTo>
                  <a:cubicBezTo>
                    <a:pt x="138927" y="365569"/>
                    <a:pt x="130867" y="353666"/>
                    <a:pt x="123192" y="340994"/>
                  </a:cubicBezTo>
                  <a:cubicBezTo>
                    <a:pt x="119354" y="334466"/>
                    <a:pt x="114365" y="331394"/>
                    <a:pt x="106690" y="331778"/>
                  </a:cubicBezTo>
                  <a:cubicBezTo>
                    <a:pt x="92106" y="332546"/>
                    <a:pt x="77139" y="332162"/>
                    <a:pt x="62556" y="331778"/>
                  </a:cubicBezTo>
                  <a:cubicBezTo>
                    <a:pt x="25713" y="331394"/>
                    <a:pt x="384" y="305283"/>
                    <a:pt x="0" y="268804"/>
                  </a:cubicBezTo>
                  <a:cubicBezTo>
                    <a:pt x="0" y="241541"/>
                    <a:pt x="0" y="213894"/>
                    <a:pt x="0" y="186631"/>
                  </a:cubicBezTo>
                  <a:cubicBezTo>
                    <a:pt x="0" y="150536"/>
                    <a:pt x="24945" y="124809"/>
                    <a:pt x="61020" y="124809"/>
                  </a:cubicBezTo>
                  <a:cubicBezTo>
                    <a:pt x="132786" y="124809"/>
                    <a:pt x="204552" y="125192"/>
                    <a:pt x="276318" y="125577"/>
                  </a:cubicBezTo>
                  <a:cubicBezTo>
                    <a:pt x="277470" y="125577"/>
                    <a:pt x="278237" y="125192"/>
                    <a:pt x="280539" y="124809"/>
                  </a:cubicBezTo>
                  <a:cubicBezTo>
                    <a:pt x="280539" y="111753"/>
                    <a:pt x="281307" y="98313"/>
                    <a:pt x="280539" y="85258"/>
                  </a:cubicBezTo>
                  <a:cubicBezTo>
                    <a:pt x="277853" y="34187"/>
                    <a:pt x="318533" y="-756"/>
                    <a:pt x="365738" y="12"/>
                  </a:cubicBezTo>
                  <a:cubicBezTo>
                    <a:pt x="454773" y="1548"/>
                    <a:pt x="543425" y="396"/>
                    <a:pt x="632461" y="396"/>
                  </a:cubicBezTo>
                  <a:cubicBezTo>
                    <a:pt x="683887" y="396"/>
                    <a:pt x="716124" y="32651"/>
                    <a:pt x="716124" y="84490"/>
                  </a:cubicBezTo>
                  <a:cubicBezTo>
                    <a:pt x="714973" y="97929"/>
                    <a:pt x="714973" y="111369"/>
                    <a:pt x="714973" y="124041"/>
                  </a:cubicBezTo>
                  <a:close/>
                  <a:moveTo>
                    <a:pt x="497372" y="329858"/>
                  </a:moveTo>
                  <a:cubicBezTo>
                    <a:pt x="510037" y="310659"/>
                    <a:pt x="521934" y="293379"/>
                    <a:pt x="533064" y="275332"/>
                  </a:cubicBezTo>
                  <a:cubicBezTo>
                    <a:pt x="541506" y="261892"/>
                    <a:pt x="553020" y="255749"/>
                    <a:pt x="568755" y="256133"/>
                  </a:cubicBezTo>
                  <a:cubicBezTo>
                    <a:pt x="591014" y="256517"/>
                    <a:pt x="613273" y="256517"/>
                    <a:pt x="635531" y="256133"/>
                  </a:cubicBezTo>
                  <a:cubicBezTo>
                    <a:pt x="669687" y="255749"/>
                    <a:pt x="693865" y="230405"/>
                    <a:pt x="694249" y="196614"/>
                  </a:cubicBezTo>
                  <a:cubicBezTo>
                    <a:pt x="694249" y="159368"/>
                    <a:pt x="694633" y="122121"/>
                    <a:pt x="694633" y="84874"/>
                  </a:cubicBezTo>
                  <a:cubicBezTo>
                    <a:pt x="694633" y="43787"/>
                    <a:pt x="671606" y="20748"/>
                    <a:pt x="630543" y="20748"/>
                  </a:cubicBezTo>
                  <a:cubicBezTo>
                    <a:pt x="541506" y="20748"/>
                    <a:pt x="452087" y="20748"/>
                    <a:pt x="363051" y="20748"/>
                  </a:cubicBezTo>
                  <a:cubicBezTo>
                    <a:pt x="322755" y="20748"/>
                    <a:pt x="299345" y="43787"/>
                    <a:pt x="299345" y="84106"/>
                  </a:cubicBezTo>
                  <a:cubicBezTo>
                    <a:pt x="299345" y="120969"/>
                    <a:pt x="299728" y="157831"/>
                    <a:pt x="299728" y="194695"/>
                  </a:cubicBezTo>
                  <a:cubicBezTo>
                    <a:pt x="300112" y="231941"/>
                    <a:pt x="323906" y="255749"/>
                    <a:pt x="361516" y="256133"/>
                  </a:cubicBezTo>
                  <a:cubicBezTo>
                    <a:pt x="381856" y="256133"/>
                    <a:pt x="402580" y="256517"/>
                    <a:pt x="422920" y="256133"/>
                  </a:cubicBezTo>
                  <a:cubicBezTo>
                    <a:pt x="440574" y="255365"/>
                    <a:pt x="452855" y="262276"/>
                    <a:pt x="462065" y="277252"/>
                  </a:cubicBezTo>
                  <a:cubicBezTo>
                    <a:pt x="473578" y="294147"/>
                    <a:pt x="485092" y="311043"/>
                    <a:pt x="497372" y="329858"/>
                  </a:cubicBezTo>
                  <a:close/>
                  <a:moveTo>
                    <a:pt x="833943" y="362881"/>
                  </a:moveTo>
                  <a:cubicBezTo>
                    <a:pt x="842386" y="350210"/>
                    <a:pt x="850062" y="338690"/>
                    <a:pt x="857354" y="327554"/>
                  </a:cubicBezTo>
                  <a:cubicBezTo>
                    <a:pt x="864262" y="316803"/>
                    <a:pt x="873472" y="311427"/>
                    <a:pt x="886520" y="311811"/>
                  </a:cubicBezTo>
                  <a:cubicBezTo>
                    <a:pt x="902255" y="312195"/>
                    <a:pt x="917990" y="312195"/>
                    <a:pt x="933725" y="311811"/>
                  </a:cubicBezTo>
                  <a:cubicBezTo>
                    <a:pt x="959054" y="311427"/>
                    <a:pt x="975556" y="294531"/>
                    <a:pt x="975940" y="268804"/>
                  </a:cubicBezTo>
                  <a:cubicBezTo>
                    <a:pt x="975940" y="242309"/>
                    <a:pt x="975940" y="215430"/>
                    <a:pt x="975940" y="188935"/>
                  </a:cubicBezTo>
                  <a:cubicBezTo>
                    <a:pt x="975940" y="160136"/>
                    <a:pt x="959821" y="144392"/>
                    <a:pt x="930654" y="144008"/>
                  </a:cubicBezTo>
                  <a:cubicBezTo>
                    <a:pt x="866564" y="144008"/>
                    <a:pt x="802090" y="144008"/>
                    <a:pt x="738000" y="144008"/>
                  </a:cubicBezTo>
                  <a:cubicBezTo>
                    <a:pt x="733778" y="144008"/>
                    <a:pt x="729940" y="144776"/>
                    <a:pt x="725718" y="144776"/>
                  </a:cubicBezTo>
                  <a:cubicBezTo>
                    <a:pt x="718427" y="145160"/>
                    <a:pt x="715357" y="149000"/>
                    <a:pt x="715740" y="156680"/>
                  </a:cubicBezTo>
                  <a:cubicBezTo>
                    <a:pt x="716124" y="171655"/>
                    <a:pt x="715740" y="186631"/>
                    <a:pt x="715740" y="201606"/>
                  </a:cubicBezTo>
                  <a:cubicBezTo>
                    <a:pt x="715357" y="219270"/>
                    <a:pt x="708449" y="234629"/>
                    <a:pt x="697703" y="248453"/>
                  </a:cubicBezTo>
                  <a:cubicBezTo>
                    <a:pt x="696168" y="250373"/>
                    <a:pt x="693482" y="252677"/>
                    <a:pt x="693482" y="254980"/>
                  </a:cubicBezTo>
                  <a:cubicBezTo>
                    <a:pt x="689644" y="286468"/>
                    <a:pt x="702308" y="311043"/>
                    <a:pt x="737232" y="311427"/>
                  </a:cubicBezTo>
                  <a:cubicBezTo>
                    <a:pt x="752199" y="311427"/>
                    <a:pt x="767166" y="311811"/>
                    <a:pt x="782517" y="311427"/>
                  </a:cubicBezTo>
                  <a:cubicBezTo>
                    <a:pt x="795950" y="311043"/>
                    <a:pt x="805160" y="316419"/>
                    <a:pt x="812068" y="327554"/>
                  </a:cubicBezTo>
                  <a:cubicBezTo>
                    <a:pt x="817824" y="339074"/>
                    <a:pt x="825500" y="350210"/>
                    <a:pt x="833943" y="362881"/>
                  </a:cubicBezTo>
                  <a:close/>
                  <a:moveTo>
                    <a:pt x="160802" y="362497"/>
                  </a:moveTo>
                  <a:cubicBezTo>
                    <a:pt x="167326" y="352897"/>
                    <a:pt x="173466" y="345218"/>
                    <a:pt x="177688" y="336386"/>
                  </a:cubicBezTo>
                  <a:cubicBezTo>
                    <a:pt x="187666" y="316803"/>
                    <a:pt x="202250" y="309123"/>
                    <a:pt x="224125" y="311043"/>
                  </a:cubicBezTo>
                  <a:cubicBezTo>
                    <a:pt x="239476" y="312195"/>
                    <a:pt x="255594" y="312195"/>
                    <a:pt x="270945" y="309507"/>
                  </a:cubicBezTo>
                  <a:cubicBezTo>
                    <a:pt x="299728" y="304131"/>
                    <a:pt x="311626" y="268804"/>
                    <a:pt x="294739" y="245381"/>
                  </a:cubicBezTo>
                  <a:cubicBezTo>
                    <a:pt x="288983" y="237317"/>
                    <a:pt x="283226" y="227717"/>
                    <a:pt x="281691" y="218118"/>
                  </a:cubicBezTo>
                  <a:cubicBezTo>
                    <a:pt x="279005" y="199302"/>
                    <a:pt x="279005" y="180103"/>
                    <a:pt x="278237" y="161287"/>
                  </a:cubicBezTo>
                  <a:cubicBezTo>
                    <a:pt x="277853" y="146312"/>
                    <a:pt x="276702" y="144392"/>
                    <a:pt x="261351" y="144392"/>
                  </a:cubicBezTo>
                  <a:cubicBezTo>
                    <a:pt x="194190" y="144008"/>
                    <a:pt x="126646" y="144008"/>
                    <a:pt x="59485" y="144392"/>
                  </a:cubicBezTo>
                  <a:cubicBezTo>
                    <a:pt x="34924" y="144392"/>
                    <a:pt x="18805" y="162056"/>
                    <a:pt x="18805" y="186631"/>
                  </a:cubicBezTo>
                  <a:cubicBezTo>
                    <a:pt x="18805" y="213894"/>
                    <a:pt x="18805" y="241157"/>
                    <a:pt x="18805" y="268804"/>
                  </a:cubicBezTo>
                  <a:cubicBezTo>
                    <a:pt x="18805" y="295299"/>
                    <a:pt x="34924" y="311811"/>
                    <a:pt x="61404" y="311811"/>
                  </a:cubicBezTo>
                  <a:cubicBezTo>
                    <a:pt x="77523" y="311811"/>
                    <a:pt x="93641" y="312195"/>
                    <a:pt x="109376" y="311811"/>
                  </a:cubicBezTo>
                  <a:cubicBezTo>
                    <a:pt x="121273" y="311427"/>
                    <a:pt x="129716" y="316419"/>
                    <a:pt x="135856" y="326018"/>
                  </a:cubicBezTo>
                  <a:cubicBezTo>
                    <a:pt x="144300" y="337538"/>
                    <a:pt x="151975" y="349058"/>
                    <a:pt x="160802" y="362497"/>
                  </a:cubicBezTo>
                  <a:close/>
                </a:path>
              </a:pathLst>
            </a:custGeom>
            <a:grpFill/>
            <a:ln w="3834" cap="flat">
              <a:noFill/>
              <a:prstDash val="solid"/>
              <a:miter/>
            </a:ln>
          </p:spPr>
          <p:txBody>
            <a:bodyPr rtlCol="0" anchor="ctr"/>
            <a:lstStyle/>
            <a:p>
              <a:endParaRPr lang="en-US"/>
            </a:p>
          </p:txBody>
        </p:sp>
        <p:sp>
          <p:nvSpPr>
            <p:cNvPr id="37" name="Freeform 291">
              <a:extLst>
                <a:ext uri="{FF2B5EF4-FFF2-40B4-BE49-F238E27FC236}">
                  <a16:creationId xmlns:a16="http://schemas.microsoft.com/office/drawing/2014/main" id="{CA9A405B-30E3-81E6-798E-6BCCC2FB4314}"/>
                </a:ext>
              </a:extLst>
            </p:cNvPr>
            <p:cNvSpPr/>
            <p:nvPr userDrawn="1"/>
          </p:nvSpPr>
          <p:spPr>
            <a:xfrm>
              <a:off x="8628698" y="5920718"/>
              <a:ext cx="24178" cy="18453"/>
            </a:xfrm>
            <a:custGeom>
              <a:avLst/>
              <a:gdLst>
                <a:gd name="connsiteX0" fmla="*/ 24178 w 24178"/>
                <a:gd name="connsiteY0" fmla="*/ 9600 h 18453"/>
                <a:gd name="connsiteX1" fmla="*/ 9594 w 24178"/>
                <a:gd name="connsiteY1" fmla="*/ 18431 h 18453"/>
                <a:gd name="connsiteX2" fmla="*/ 0 w 24178"/>
                <a:gd name="connsiteY2" fmla="*/ 8832 h 18453"/>
                <a:gd name="connsiteX3" fmla="*/ 9978 w 24178"/>
                <a:gd name="connsiteY3" fmla="*/ 0 h 18453"/>
                <a:gd name="connsiteX4" fmla="*/ 24178 w 24178"/>
                <a:gd name="connsiteY4" fmla="*/ 9600 h 1845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4178" h="18453">
                  <a:moveTo>
                    <a:pt x="24178" y="9600"/>
                  </a:moveTo>
                  <a:cubicBezTo>
                    <a:pt x="17270" y="14208"/>
                    <a:pt x="13048" y="18816"/>
                    <a:pt x="9594" y="18431"/>
                  </a:cubicBezTo>
                  <a:cubicBezTo>
                    <a:pt x="6140" y="18047"/>
                    <a:pt x="3070" y="12288"/>
                    <a:pt x="0" y="8832"/>
                  </a:cubicBezTo>
                  <a:cubicBezTo>
                    <a:pt x="3454" y="5760"/>
                    <a:pt x="6524" y="384"/>
                    <a:pt x="9978" y="0"/>
                  </a:cubicBezTo>
                  <a:cubicBezTo>
                    <a:pt x="13816" y="0"/>
                    <a:pt x="17654" y="4992"/>
                    <a:pt x="24178" y="9600"/>
                  </a:cubicBezTo>
                  <a:close/>
                </a:path>
              </a:pathLst>
            </a:custGeom>
            <a:grpFill/>
            <a:ln w="3834" cap="flat">
              <a:noFill/>
              <a:prstDash val="solid"/>
              <a:miter/>
            </a:ln>
          </p:spPr>
          <p:txBody>
            <a:bodyPr rtlCol="0" anchor="ctr"/>
            <a:lstStyle/>
            <a:p>
              <a:endParaRPr lang="en-US"/>
            </a:p>
          </p:txBody>
        </p:sp>
        <p:sp>
          <p:nvSpPr>
            <p:cNvPr id="38" name="Freeform 292">
              <a:extLst>
                <a:ext uri="{FF2B5EF4-FFF2-40B4-BE49-F238E27FC236}">
                  <a16:creationId xmlns:a16="http://schemas.microsoft.com/office/drawing/2014/main" id="{CB4EBC74-7C73-BF2F-6E83-E46DC5234D45}"/>
                </a:ext>
              </a:extLst>
            </p:cNvPr>
            <p:cNvSpPr/>
            <p:nvPr userDrawn="1"/>
          </p:nvSpPr>
          <p:spPr>
            <a:xfrm>
              <a:off x="8629445" y="5866191"/>
              <a:ext cx="18521" cy="19967"/>
            </a:xfrm>
            <a:custGeom>
              <a:avLst/>
              <a:gdLst>
                <a:gd name="connsiteX0" fmla="*/ 11534 w 18521"/>
                <a:gd name="connsiteY0" fmla="*/ 384 h 19967"/>
                <a:gd name="connsiteX1" fmla="*/ 18442 w 18521"/>
                <a:gd name="connsiteY1" fmla="*/ 11136 h 19967"/>
                <a:gd name="connsiteX2" fmla="*/ 8848 w 18521"/>
                <a:gd name="connsiteY2" fmla="*/ 19967 h 19967"/>
                <a:gd name="connsiteX3" fmla="*/ 21 w 18521"/>
                <a:gd name="connsiteY3" fmla="*/ 10752 h 19967"/>
                <a:gd name="connsiteX4" fmla="*/ 6929 w 18521"/>
                <a:gd name="connsiteY4" fmla="*/ 0 h 19967"/>
                <a:gd name="connsiteX5" fmla="*/ 11534 w 18521"/>
                <a:gd name="connsiteY5" fmla="*/ 384 h 1996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8521" h="19967">
                  <a:moveTo>
                    <a:pt x="11534" y="384"/>
                  </a:moveTo>
                  <a:cubicBezTo>
                    <a:pt x="14220" y="4224"/>
                    <a:pt x="19210" y="8064"/>
                    <a:pt x="18442" y="11136"/>
                  </a:cubicBezTo>
                  <a:cubicBezTo>
                    <a:pt x="17675" y="14592"/>
                    <a:pt x="12302" y="19967"/>
                    <a:pt x="8848" y="19967"/>
                  </a:cubicBezTo>
                  <a:cubicBezTo>
                    <a:pt x="5778" y="19967"/>
                    <a:pt x="405" y="14208"/>
                    <a:pt x="21" y="10752"/>
                  </a:cubicBezTo>
                  <a:cubicBezTo>
                    <a:pt x="-363" y="7680"/>
                    <a:pt x="4626" y="3840"/>
                    <a:pt x="6929" y="0"/>
                  </a:cubicBezTo>
                  <a:cubicBezTo>
                    <a:pt x="8464" y="0"/>
                    <a:pt x="9999" y="384"/>
                    <a:pt x="11534" y="384"/>
                  </a:cubicBezTo>
                  <a:close/>
                </a:path>
              </a:pathLst>
            </a:custGeom>
            <a:grpFill/>
            <a:ln w="3834" cap="flat">
              <a:noFill/>
              <a:prstDash val="solid"/>
              <a:miter/>
            </a:ln>
          </p:spPr>
          <p:txBody>
            <a:bodyPr rtlCol="0" anchor="ctr"/>
            <a:lstStyle/>
            <a:p>
              <a:endParaRPr lang="en-US"/>
            </a:p>
          </p:txBody>
        </p:sp>
        <p:sp>
          <p:nvSpPr>
            <p:cNvPr id="39" name="Freeform 293">
              <a:extLst>
                <a:ext uri="{FF2B5EF4-FFF2-40B4-BE49-F238E27FC236}">
                  <a16:creationId xmlns:a16="http://schemas.microsoft.com/office/drawing/2014/main" id="{1ACB3394-EF10-90FD-2B2F-C289DF8C695B}"/>
                </a:ext>
              </a:extLst>
            </p:cNvPr>
            <p:cNvSpPr/>
            <p:nvPr userDrawn="1"/>
          </p:nvSpPr>
          <p:spPr>
            <a:xfrm>
              <a:off x="8629444" y="5974457"/>
              <a:ext cx="18463" cy="20370"/>
            </a:xfrm>
            <a:custGeom>
              <a:avLst/>
              <a:gdLst>
                <a:gd name="connsiteX0" fmla="*/ 6547 w 18463"/>
                <a:gd name="connsiteY0" fmla="*/ 19603 h 20370"/>
                <a:gd name="connsiteX1" fmla="*/ 23 w 18463"/>
                <a:gd name="connsiteY1" fmla="*/ 8467 h 20370"/>
                <a:gd name="connsiteX2" fmla="*/ 9617 w 18463"/>
                <a:gd name="connsiteY2" fmla="*/ 19 h 20370"/>
                <a:gd name="connsiteX3" fmla="*/ 18444 w 18463"/>
                <a:gd name="connsiteY3" fmla="*/ 9619 h 20370"/>
                <a:gd name="connsiteX4" fmla="*/ 10768 w 18463"/>
                <a:gd name="connsiteY4" fmla="*/ 20371 h 20370"/>
                <a:gd name="connsiteX5" fmla="*/ 6547 w 18463"/>
                <a:gd name="connsiteY5" fmla="*/ 19603 h 2037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8463" h="20370">
                  <a:moveTo>
                    <a:pt x="6547" y="19603"/>
                  </a:moveTo>
                  <a:cubicBezTo>
                    <a:pt x="4244" y="15763"/>
                    <a:pt x="-362" y="11539"/>
                    <a:pt x="23" y="8467"/>
                  </a:cubicBezTo>
                  <a:cubicBezTo>
                    <a:pt x="790" y="5011"/>
                    <a:pt x="6547" y="-364"/>
                    <a:pt x="9617" y="19"/>
                  </a:cubicBezTo>
                  <a:cubicBezTo>
                    <a:pt x="13071" y="403"/>
                    <a:pt x="18060" y="5779"/>
                    <a:pt x="18444" y="9619"/>
                  </a:cubicBezTo>
                  <a:cubicBezTo>
                    <a:pt x="18827" y="12691"/>
                    <a:pt x="13455" y="16531"/>
                    <a:pt x="10768" y="20371"/>
                  </a:cubicBezTo>
                  <a:cubicBezTo>
                    <a:pt x="9617" y="19603"/>
                    <a:pt x="8082" y="19603"/>
                    <a:pt x="6547" y="19603"/>
                  </a:cubicBezTo>
                  <a:close/>
                </a:path>
              </a:pathLst>
            </a:custGeom>
            <a:grpFill/>
            <a:ln w="3834" cap="flat">
              <a:noFill/>
              <a:prstDash val="solid"/>
              <a:miter/>
            </a:ln>
          </p:spPr>
          <p:txBody>
            <a:bodyPr rtlCol="0" anchor="ctr"/>
            <a:lstStyle/>
            <a:p>
              <a:endParaRPr lang="en-US"/>
            </a:p>
          </p:txBody>
        </p:sp>
        <p:sp>
          <p:nvSpPr>
            <p:cNvPr id="40" name="Freeform 294">
              <a:extLst>
                <a:ext uri="{FF2B5EF4-FFF2-40B4-BE49-F238E27FC236}">
                  <a16:creationId xmlns:a16="http://schemas.microsoft.com/office/drawing/2014/main" id="{5F54FBE9-0D0E-DC70-867E-51D3C43A1466}"/>
                </a:ext>
              </a:extLst>
            </p:cNvPr>
            <p:cNvSpPr/>
            <p:nvPr userDrawn="1"/>
          </p:nvSpPr>
          <p:spPr>
            <a:xfrm>
              <a:off x="8629444" y="6027447"/>
              <a:ext cx="18462" cy="22290"/>
            </a:xfrm>
            <a:custGeom>
              <a:avLst/>
              <a:gdLst>
                <a:gd name="connsiteX0" fmla="*/ 8465 w 18462"/>
                <a:gd name="connsiteY0" fmla="*/ 22291 h 22290"/>
                <a:gd name="connsiteX1" fmla="*/ 22 w 18462"/>
                <a:gd name="connsiteY1" fmla="*/ 8467 h 22290"/>
                <a:gd name="connsiteX2" fmla="*/ 9233 w 18462"/>
                <a:gd name="connsiteY2" fmla="*/ 19 h 22290"/>
                <a:gd name="connsiteX3" fmla="*/ 18443 w 18462"/>
                <a:gd name="connsiteY3" fmla="*/ 8851 h 22290"/>
                <a:gd name="connsiteX4" fmla="*/ 8465 w 18462"/>
                <a:gd name="connsiteY4" fmla="*/ 22291 h 2229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8462" h="22290">
                  <a:moveTo>
                    <a:pt x="8465" y="22291"/>
                  </a:moveTo>
                  <a:cubicBezTo>
                    <a:pt x="4244" y="15763"/>
                    <a:pt x="-362" y="11539"/>
                    <a:pt x="22" y="8467"/>
                  </a:cubicBezTo>
                  <a:cubicBezTo>
                    <a:pt x="790" y="5011"/>
                    <a:pt x="6163" y="-364"/>
                    <a:pt x="9233" y="19"/>
                  </a:cubicBezTo>
                  <a:cubicBezTo>
                    <a:pt x="12687" y="404"/>
                    <a:pt x="18060" y="5395"/>
                    <a:pt x="18443" y="8851"/>
                  </a:cubicBezTo>
                  <a:cubicBezTo>
                    <a:pt x="18827" y="11923"/>
                    <a:pt x="13455" y="15763"/>
                    <a:pt x="8465" y="22291"/>
                  </a:cubicBezTo>
                  <a:close/>
                </a:path>
              </a:pathLst>
            </a:custGeom>
            <a:grpFill/>
            <a:ln w="3834" cap="flat">
              <a:noFill/>
              <a:prstDash val="solid"/>
              <a:miter/>
            </a:ln>
          </p:spPr>
          <p:txBody>
            <a:bodyPr rtlCol="0" anchor="ctr"/>
            <a:lstStyle/>
            <a:p>
              <a:endParaRPr lang="en-US"/>
            </a:p>
          </p:txBody>
        </p:sp>
        <p:sp>
          <p:nvSpPr>
            <p:cNvPr id="41" name="Freeform 295">
              <a:extLst>
                <a:ext uri="{FF2B5EF4-FFF2-40B4-BE49-F238E27FC236}">
                  <a16:creationId xmlns:a16="http://schemas.microsoft.com/office/drawing/2014/main" id="{8F418D1D-3564-42CF-9B47-C6449069127A}"/>
                </a:ext>
              </a:extLst>
            </p:cNvPr>
            <p:cNvSpPr/>
            <p:nvPr userDrawn="1"/>
          </p:nvSpPr>
          <p:spPr>
            <a:xfrm>
              <a:off x="8988680" y="5867343"/>
              <a:ext cx="49770" cy="22301"/>
            </a:xfrm>
            <a:custGeom>
              <a:avLst/>
              <a:gdLst>
                <a:gd name="connsiteX0" fmla="*/ 24178 w 49770"/>
                <a:gd name="connsiteY0" fmla="*/ 21887 h 22301"/>
                <a:gd name="connsiteX1" fmla="*/ 9978 w 49770"/>
                <a:gd name="connsiteY1" fmla="*/ 21503 h 22301"/>
                <a:gd name="connsiteX2" fmla="*/ 0 w 49770"/>
                <a:gd name="connsiteY2" fmla="*/ 11520 h 22301"/>
                <a:gd name="connsiteX3" fmla="*/ 9211 w 49770"/>
                <a:gd name="connsiteY3" fmla="*/ 1152 h 22301"/>
                <a:gd name="connsiteX4" fmla="*/ 39529 w 49770"/>
                <a:gd name="connsiteY4" fmla="*/ 1152 h 22301"/>
                <a:gd name="connsiteX5" fmla="*/ 49507 w 49770"/>
                <a:gd name="connsiteY5" fmla="*/ 11136 h 22301"/>
                <a:gd name="connsiteX6" fmla="*/ 38761 w 49770"/>
                <a:gd name="connsiteY6" fmla="*/ 21503 h 22301"/>
                <a:gd name="connsiteX7" fmla="*/ 24178 w 49770"/>
                <a:gd name="connsiteY7" fmla="*/ 21887 h 223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49770" h="22301">
                  <a:moveTo>
                    <a:pt x="24178" y="21887"/>
                  </a:moveTo>
                  <a:cubicBezTo>
                    <a:pt x="19572" y="21887"/>
                    <a:pt x="14199" y="23039"/>
                    <a:pt x="9978" y="21503"/>
                  </a:cubicBezTo>
                  <a:cubicBezTo>
                    <a:pt x="5757" y="19583"/>
                    <a:pt x="0" y="14976"/>
                    <a:pt x="0" y="11520"/>
                  </a:cubicBezTo>
                  <a:cubicBezTo>
                    <a:pt x="0" y="8064"/>
                    <a:pt x="5757" y="1920"/>
                    <a:pt x="9211" y="1152"/>
                  </a:cubicBezTo>
                  <a:cubicBezTo>
                    <a:pt x="19189" y="-384"/>
                    <a:pt x="29550" y="-384"/>
                    <a:pt x="39529" y="1152"/>
                  </a:cubicBezTo>
                  <a:cubicBezTo>
                    <a:pt x="43366" y="1536"/>
                    <a:pt x="48739" y="6912"/>
                    <a:pt x="49507" y="11136"/>
                  </a:cubicBezTo>
                  <a:cubicBezTo>
                    <a:pt x="51042" y="18047"/>
                    <a:pt x="45669" y="21503"/>
                    <a:pt x="38761" y="21503"/>
                  </a:cubicBezTo>
                  <a:cubicBezTo>
                    <a:pt x="34156" y="21887"/>
                    <a:pt x="29167" y="21887"/>
                    <a:pt x="24178" y="21887"/>
                  </a:cubicBezTo>
                  <a:close/>
                </a:path>
              </a:pathLst>
            </a:custGeom>
            <a:grpFill/>
            <a:ln w="3834" cap="flat">
              <a:noFill/>
              <a:prstDash val="solid"/>
              <a:miter/>
            </a:ln>
          </p:spPr>
          <p:txBody>
            <a:bodyPr rtlCol="0" anchor="ctr"/>
            <a:lstStyle/>
            <a:p>
              <a:endParaRPr lang="en-US"/>
            </a:p>
          </p:txBody>
        </p:sp>
        <p:sp>
          <p:nvSpPr>
            <p:cNvPr id="42" name="Freeform 296">
              <a:extLst>
                <a:ext uri="{FF2B5EF4-FFF2-40B4-BE49-F238E27FC236}">
                  <a16:creationId xmlns:a16="http://schemas.microsoft.com/office/drawing/2014/main" id="{1A1D408A-04A2-F475-6A7F-5260877625A8}"/>
                </a:ext>
              </a:extLst>
            </p:cNvPr>
            <p:cNvSpPr/>
            <p:nvPr userDrawn="1"/>
          </p:nvSpPr>
          <p:spPr>
            <a:xfrm>
              <a:off x="8928752" y="5655382"/>
              <a:ext cx="92128" cy="28207"/>
            </a:xfrm>
            <a:custGeom>
              <a:avLst/>
              <a:gdLst>
                <a:gd name="connsiteX0" fmla="*/ 30376 w 92128"/>
                <a:gd name="connsiteY0" fmla="*/ 0 h 28207"/>
                <a:gd name="connsiteX1" fmla="*/ 62614 w 92128"/>
                <a:gd name="connsiteY1" fmla="*/ 2304 h 28207"/>
                <a:gd name="connsiteX2" fmla="*/ 89094 w 92128"/>
                <a:gd name="connsiteY2" fmla="*/ 11520 h 28207"/>
                <a:gd name="connsiteX3" fmla="*/ 91780 w 92128"/>
                <a:gd name="connsiteY3" fmla="*/ 21119 h 28207"/>
                <a:gd name="connsiteX4" fmla="*/ 83337 w 92128"/>
                <a:gd name="connsiteY4" fmla="*/ 28031 h 28207"/>
                <a:gd name="connsiteX5" fmla="*/ 73743 w 92128"/>
                <a:gd name="connsiteY5" fmla="*/ 25727 h 28207"/>
                <a:gd name="connsiteX6" fmla="*/ 54554 w 92128"/>
                <a:gd name="connsiteY6" fmla="*/ 25343 h 28207"/>
                <a:gd name="connsiteX7" fmla="*/ 39971 w 92128"/>
                <a:gd name="connsiteY7" fmla="*/ 25727 h 28207"/>
                <a:gd name="connsiteX8" fmla="*/ 16944 w 92128"/>
                <a:gd name="connsiteY8" fmla="*/ 26495 h 28207"/>
                <a:gd name="connsiteX9" fmla="*/ 4664 w 92128"/>
                <a:gd name="connsiteY9" fmla="*/ 26495 h 28207"/>
                <a:gd name="connsiteX10" fmla="*/ 4280 w 92128"/>
                <a:gd name="connsiteY10" fmla="*/ 11904 h 28207"/>
                <a:gd name="connsiteX11" fmla="*/ 30376 w 92128"/>
                <a:gd name="connsiteY11" fmla="*/ 0 h 2820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92128" h="28207">
                  <a:moveTo>
                    <a:pt x="30376" y="0"/>
                  </a:moveTo>
                  <a:cubicBezTo>
                    <a:pt x="41122" y="8832"/>
                    <a:pt x="51868" y="2688"/>
                    <a:pt x="62614" y="2304"/>
                  </a:cubicBezTo>
                  <a:cubicBezTo>
                    <a:pt x="71441" y="1920"/>
                    <a:pt x="80651" y="7296"/>
                    <a:pt x="89094" y="11520"/>
                  </a:cubicBezTo>
                  <a:cubicBezTo>
                    <a:pt x="91013" y="12672"/>
                    <a:pt x="92932" y="18431"/>
                    <a:pt x="91780" y="21119"/>
                  </a:cubicBezTo>
                  <a:cubicBezTo>
                    <a:pt x="90629" y="24191"/>
                    <a:pt x="86408" y="27263"/>
                    <a:pt x="83337" y="28031"/>
                  </a:cubicBezTo>
                  <a:cubicBezTo>
                    <a:pt x="80651" y="28799"/>
                    <a:pt x="76813" y="26879"/>
                    <a:pt x="73743" y="25727"/>
                  </a:cubicBezTo>
                  <a:cubicBezTo>
                    <a:pt x="67219" y="22655"/>
                    <a:pt x="61846" y="21119"/>
                    <a:pt x="54554" y="25343"/>
                  </a:cubicBezTo>
                  <a:cubicBezTo>
                    <a:pt x="50717" y="27647"/>
                    <a:pt x="43425" y="28031"/>
                    <a:pt x="39971" y="25727"/>
                  </a:cubicBezTo>
                  <a:cubicBezTo>
                    <a:pt x="31528" y="20735"/>
                    <a:pt x="24620" y="23423"/>
                    <a:pt x="16944" y="26495"/>
                  </a:cubicBezTo>
                  <a:cubicBezTo>
                    <a:pt x="13106" y="28031"/>
                    <a:pt x="7734" y="28415"/>
                    <a:pt x="4664" y="26495"/>
                  </a:cubicBezTo>
                  <a:cubicBezTo>
                    <a:pt x="-1093" y="22655"/>
                    <a:pt x="-1860" y="15743"/>
                    <a:pt x="4280" y="11904"/>
                  </a:cubicBezTo>
                  <a:cubicBezTo>
                    <a:pt x="11955" y="6912"/>
                    <a:pt x="21166" y="4224"/>
                    <a:pt x="30376" y="0"/>
                  </a:cubicBezTo>
                  <a:close/>
                </a:path>
              </a:pathLst>
            </a:custGeom>
            <a:grpFill/>
            <a:ln w="3834" cap="flat">
              <a:noFill/>
              <a:prstDash val="solid"/>
              <a:miter/>
            </a:ln>
          </p:spPr>
          <p:txBody>
            <a:bodyPr rtlCol="0" anchor="ctr"/>
            <a:lstStyle/>
            <a:p>
              <a:endParaRPr lang="en-US"/>
            </a:p>
          </p:txBody>
        </p:sp>
        <p:sp>
          <p:nvSpPr>
            <p:cNvPr id="43" name="Freeform 297">
              <a:extLst>
                <a:ext uri="{FF2B5EF4-FFF2-40B4-BE49-F238E27FC236}">
                  <a16:creationId xmlns:a16="http://schemas.microsoft.com/office/drawing/2014/main" id="{EDAD422C-A0FF-6C3D-B5A9-C56709BDCF4F}"/>
                </a:ext>
              </a:extLst>
            </p:cNvPr>
            <p:cNvSpPr/>
            <p:nvPr userDrawn="1"/>
          </p:nvSpPr>
          <p:spPr>
            <a:xfrm>
              <a:off x="8515101" y="5128934"/>
              <a:ext cx="242929" cy="21119"/>
            </a:xfrm>
            <a:custGeom>
              <a:avLst/>
              <a:gdLst>
                <a:gd name="connsiteX0" fmla="*/ 120889 w 242929"/>
                <a:gd name="connsiteY0" fmla="*/ 21119 h 21119"/>
                <a:gd name="connsiteX1" fmla="*/ 14199 w 242929"/>
                <a:gd name="connsiteY1" fmla="*/ 21119 h 21119"/>
                <a:gd name="connsiteX2" fmla="*/ 0 w 242929"/>
                <a:gd name="connsiteY2" fmla="*/ 10752 h 21119"/>
                <a:gd name="connsiteX3" fmla="*/ 13816 w 242929"/>
                <a:gd name="connsiteY3" fmla="*/ 768 h 21119"/>
                <a:gd name="connsiteX4" fmla="*/ 228730 w 242929"/>
                <a:gd name="connsiteY4" fmla="*/ 0 h 21119"/>
                <a:gd name="connsiteX5" fmla="*/ 242930 w 242929"/>
                <a:gd name="connsiteY5" fmla="*/ 10368 h 21119"/>
                <a:gd name="connsiteX6" fmla="*/ 229114 w 242929"/>
                <a:gd name="connsiteY6" fmla="*/ 20351 h 21119"/>
                <a:gd name="connsiteX7" fmla="*/ 120505 w 242929"/>
                <a:gd name="connsiteY7" fmla="*/ 20351 h 21119"/>
                <a:gd name="connsiteX8" fmla="*/ 120889 w 242929"/>
                <a:gd name="connsiteY8" fmla="*/ 21119 h 2111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42929" h="21119">
                  <a:moveTo>
                    <a:pt x="120889" y="21119"/>
                  </a:moveTo>
                  <a:cubicBezTo>
                    <a:pt x="85198" y="21119"/>
                    <a:pt x="49891" y="21119"/>
                    <a:pt x="14199" y="21119"/>
                  </a:cubicBezTo>
                  <a:cubicBezTo>
                    <a:pt x="6908" y="21119"/>
                    <a:pt x="0" y="20351"/>
                    <a:pt x="0" y="10752"/>
                  </a:cubicBezTo>
                  <a:cubicBezTo>
                    <a:pt x="384" y="1920"/>
                    <a:pt x="6908" y="768"/>
                    <a:pt x="13816" y="768"/>
                  </a:cubicBezTo>
                  <a:cubicBezTo>
                    <a:pt x="85582" y="384"/>
                    <a:pt x="157348" y="384"/>
                    <a:pt x="228730" y="0"/>
                  </a:cubicBezTo>
                  <a:cubicBezTo>
                    <a:pt x="236405" y="0"/>
                    <a:pt x="242930" y="1152"/>
                    <a:pt x="242930" y="10368"/>
                  </a:cubicBezTo>
                  <a:cubicBezTo>
                    <a:pt x="242930" y="19199"/>
                    <a:pt x="236022" y="20351"/>
                    <a:pt x="229114" y="20351"/>
                  </a:cubicBezTo>
                  <a:cubicBezTo>
                    <a:pt x="193039" y="20351"/>
                    <a:pt x="156580" y="20351"/>
                    <a:pt x="120505" y="20351"/>
                  </a:cubicBezTo>
                  <a:cubicBezTo>
                    <a:pt x="120889" y="20735"/>
                    <a:pt x="120889" y="21119"/>
                    <a:pt x="120889" y="21119"/>
                  </a:cubicBezTo>
                  <a:close/>
                </a:path>
              </a:pathLst>
            </a:custGeom>
            <a:grpFill/>
            <a:ln w="3834" cap="flat">
              <a:noFill/>
              <a:prstDash val="solid"/>
              <a:miter/>
            </a:ln>
          </p:spPr>
          <p:txBody>
            <a:bodyPr rtlCol="0" anchor="ctr"/>
            <a:lstStyle/>
            <a:p>
              <a:endParaRPr lang="en-US"/>
            </a:p>
          </p:txBody>
        </p:sp>
        <p:sp>
          <p:nvSpPr>
            <p:cNvPr id="44" name="Freeform 298">
              <a:extLst>
                <a:ext uri="{FF2B5EF4-FFF2-40B4-BE49-F238E27FC236}">
                  <a16:creationId xmlns:a16="http://schemas.microsoft.com/office/drawing/2014/main" id="{E03C30FD-BCBC-034E-6F0C-7A91E2CDFB4B}"/>
                </a:ext>
              </a:extLst>
            </p:cNvPr>
            <p:cNvSpPr/>
            <p:nvPr userDrawn="1"/>
          </p:nvSpPr>
          <p:spPr>
            <a:xfrm>
              <a:off x="8516253" y="5237527"/>
              <a:ext cx="242929" cy="21386"/>
            </a:xfrm>
            <a:custGeom>
              <a:avLst/>
              <a:gdLst>
                <a:gd name="connsiteX0" fmla="*/ 120505 w 242929"/>
                <a:gd name="connsiteY0" fmla="*/ 21195 h 21386"/>
                <a:gd name="connsiteX1" fmla="*/ 16118 w 242929"/>
                <a:gd name="connsiteY1" fmla="*/ 21195 h 21386"/>
                <a:gd name="connsiteX2" fmla="*/ 7291 w 242929"/>
                <a:gd name="connsiteY2" fmla="*/ 20427 h 21386"/>
                <a:gd name="connsiteX3" fmla="*/ 0 w 242929"/>
                <a:gd name="connsiteY3" fmla="*/ 10827 h 21386"/>
                <a:gd name="connsiteX4" fmla="*/ 7291 w 242929"/>
                <a:gd name="connsiteY4" fmla="*/ 1227 h 21386"/>
                <a:gd name="connsiteX5" fmla="*/ 15351 w 242929"/>
                <a:gd name="connsiteY5" fmla="*/ 459 h 21386"/>
                <a:gd name="connsiteX6" fmla="*/ 225276 w 242929"/>
                <a:gd name="connsiteY6" fmla="*/ 75 h 21386"/>
                <a:gd name="connsiteX7" fmla="*/ 227195 w 242929"/>
                <a:gd name="connsiteY7" fmla="*/ 75 h 21386"/>
                <a:gd name="connsiteX8" fmla="*/ 242929 w 242929"/>
                <a:gd name="connsiteY8" fmla="*/ 10059 h 21386"/>
                <a:gd name="connsiteX9" fmla="*/ 227195 w 242929"/>
                <a:gd name="connsiteY9" fmla="*/ 20043 h 21386"/>
                <a:gd name="connsiteX10" fmla="*/ 120889 w 242929"/>
                <a:gd name="connsiteY10" fmla="*/ 20043 h 21386"/>
                <a:gd name="connsiteX11" fmla="*/ 120505 w 242929"/>
                <a:gd name="connsiteY11" fmla="*/ 21195 h 213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42929" h="21386">
                  <a:moveTo>
                    <a:pt x="120505" y="21195"/>
                  </a:moveTo>
                  <a:cubicBezTo>
                    <a:pt x="85582" y="21195"/>
                    <a:pt x="51042" y="21195"/>
                    <a:pt x="16118" y="21195"/>
                  </a:cubicBezTo>
                  <a:cubicBezTo>
                    <a:pt x="13048" y="21195"/>
                    <a:pt x="9210" y="21963"/>
                    <a:pt x="7291" y="20427"/>
                  </a:cubicBezTo>
                  <a:cubicBezTo>
                    <a:pt x="4221" y="18123"/>
                    <a:pt x="0" y="14283"/>
                    <a:pt x="0" y="10827"/>
                  </a:cubicBezTo>
                  <a:cubicBezTo>
                    <a:pt x="0" y="7371"/>
                    <a:pt x="3838" y="3531"/>
                    <a:pt x="7291" y="1227"/>
                  </a:cubicBezTo>
                  <a:cubicBezTo>
                    <a:pt x="9210" y="-309"/>
                    <a:pt x="12664" y="459"/>
                    <a:pt x="15351" y="459"/>
                  </a:cubicBezTo>
                  <a:cubicBezTo>
                    <a:pt x="85198" y="459"/>
                    <a:pt x="155429" y="75"/>
                    <a:pt x="225276" y="75"/>
                  </a:cubicBezTo>
                  <a:cubicBezTo>
                    <a:pt x="226043" y="75"/>
                    <a:pt x="226811" y="75"/>
                    <a:pt x="227195" y="75"/>
                  </a:cubicBezTo>
                  <a:cubicBezTo>
                    <a:pt x="234870" y="-309"/>
                    <a:pt x="242929" y="459"/>
                    <a:pt x="242929" y="10059"/>
                  </a:cubicBezTo>
                  <a:cubicBezTo>
                    <a:pt x="242929" y="20043"/>
                    <a:pt x="234870" y="20043"/>
                    <a:pt x="227195" y="20043"/>
                  </a:cubicBezTo>
                  <a:cubicBezTo>
                    <a:pt x="191888" y="20043"/>
                    <a:pt x="156196" y="20043"/>
                    <a:pt x="120889" y="20043"/>
                  </a:cubicBezTo>
                  <a:cubicBezTo>
                    <a:pt x="120505" y="20811"/>
                    <a:pt x="120505" y="21195"/>
                    <a:pt x="120505" y="21195"/>
                  </a:cubicBezTo>
                  <a:close/>
                </a:path>
              </a:pathLst>
            </a:custGeom>
            <a:grpFill/>
            <a:ln w="3834" cap="flat">
              <a:noFill/>
              <a:prstDash val="solid"/>
              <a:miter/>
            </a:ln>
          </p:spPr>
          <p:txBody>
            <a:bodyPr rtlCol="0" anchor="ctr"/>
            <a:lstStyle/>
            <a:p>
              <a:endParaRPr lang="en-US"/>
            </a:p>
          </p:txBody>
        </p:sp>
        <p:sp>
          <p:nvSpPr>
            <p:cNvPr id="45" name="Freeform 299">
              <a:extLst>
                <a:ext uri="{FF2B5EF4-FFF2-40B4-BE49-F238E27FC236}">
                  <a16:creationId xmlns:a16="http://schemas.microsoft.com/office/drawing/2014/main" id="{F1CEB6FA-F140-7BDC-DCCF-D14BA87655A3}"/>
                </a:ext>
              </a:extLst>
            </p:cNvPr>
            <p:cNvSpPr/>
            <p:nvPr userDrawn="1"/>
          </p:nvSpPr>
          <p:spPr>
            <a:xfrm>
              <a:off x="8515485" y="5183460"/>
              <a:ext cx="243321" cy="20735"/>
            </a:xfrm>
            <a:custGeom>
              <a:avLst/>
              <a:gdLst>
                <a:gd name="connsiteX0" fmla="*/ 122424 w 243321"/>
                <a:gd name="connsiteY0" fmla="*/ 0 h 20735"/>
                <a:gd name="connsiteX1" fmla="*/ 227962 w 243321"/>
                <a:gd name="connsiteY1" fmla="*/ 0 h 20735"/>
                <a:gd name="connsiteX2" fmla="*/ 240243 w 243321"/>
                <a:gd name="connsiteY2" fmla="*/ 3072 h 20735"/>
                <a:gd name="connsiteX3" fmla="*/ 242930 w 243321"/>
                <a:gd name="connsiteY3" fmla="*/ 12672 h 20735"/>
                <a:gd name="connsiteX4" fmla="*/ 232184 w 243321"/>
                <a:gd name="connsiteY4" fmla="*/ 19583 h 20735"/>
                <a:gd name="connsiteX5" fmla="*/ 175769 w 243321"/>
                <a:gd name="connsiteY5" fmla="*/ 19967 h 20735"/>
                <a:gd name="connsiteX6" fmla="*/ 19957 w 243321"/>
                <a:gd name="connsiteY6" fmla="*/ 20735 h 20735"/>
                <a:gd name="connsiteX7" fmla="*/ 12665 w 243321"/>
                <a:gd name="connsiteY7" fmla="*/ 20735 h 20735"/>
                <a:gd name="connsiteX8" fmla="*/ 0 w 243321"/>
                <a:gd name="connsiteY8" fmla="*/ 10752 h 20735"/>
                <a:gd name="connsiteX9" fmla="*/ 12665 w 243321"/>
                <a:gd name="connsiteY9" fmla="*/ 768 h 20735"/>
                <a:gd name="connsiteX10" fmla="*/ 122424 w 243321"/>
                <a:gd name="connsiteY10" fmla="*/ 768 h 20735"/>
                <a:gd name="connsiteX11" fmla="*/ 122424 w 243321"/>
                <a:gd name="connsiteY11" fmla="*/ 0 h 2073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43321" h="20735">
                  <a:moveTo>
                    <a:pt x="122424" y="0"/>
                  </a:moveTo>
                  <a:cubicBezTo>
                    <a:pt x="157731" y="0"/>
                    <a:pt x="192655" y="0"/>
                    <a:pt x="227962" y="0"/>
                  </a:cubicBezTo>
                  <a:cubicBezTo>
                    <a:pt x="232184" y="0"/>
                    <a:pt x="237173" y="768"/>
                    <a:pt x="240243" y="3072"/>
                  </a:cubicBezTo>
                  <a:cubicBezTo>
                    <a:pt x="242546" y="4608"/>
                    <a:pt x="244081" y="10752"/>
                    <a:pt x="242930" y="12672"/>
                  </a:cubicBezTo>
                  <a:cubicBezTo>
                    <a:pt x="240627" y="16128"/>
                    <a:pt x="236022" y="19583"/>
                    <a:pt x="232184" y="19583"/>
                  </a:cubicBezTo>
                  <a:cubicBezTo>
                    <a:pt x="213379" y="20351"/>
                    <a:pt x="194574" y="19967"/>
                    <a:pt x="175769" y="19967"/>
                  </a:cubicBezTo>
                  <a:cubicBezTo>
                    <a:pt x="123960" y="20351"/>
                    <a:pt x="72150" y="20351"/>
                    <a:pt x="19957" y="20735"/>
                  </a:cubicBezTo>
                  <a:cubicBezTo>
                    <a:pt x="17654" y="20735"/>
                    <a:pt x="15351" y="20735"/>
                    <a:pt x="12665" y="20735"/>
                  </a:cubicBezTo>
                  <a:cubicBezTo>
                    <a:pt x="5757" y="20735"/>
                    <a:pt x="0" y="18816"/>
                    <a:pt x="0" y="10752"/>
                  </a:cubicBezTo>
                  <a:cubicBezTo>
                    <a:pt x="0" y="2688"/>
                    <a:pt x="5757" y="768"/>
                    <a:pt x="12665" y="768"/>
                  </a:cubicBezTo>
                  <a:cubicBezTo>
                    <a:pt x="49123" y="768"/>
                    <a:pt x="85582" y="768"/>
                    <a:pt x="122424" y="768"/>
                  </a:cubicBezTo>
                  <a:cubicBezTo>
                    <a:pt x="122424" y="768"/>
                    <a:pt x="122424" y="384"/>
                    <a:pt x="122424" y="0"/>
                  </a:cubicBezTo>
                  <a:close/>
                </a:path>
              </a:pathLst>
            </a:custGeom>
            <a:grpFill/>
            <a:ln w="3834" cap="flat">
              <a:noFill/>
              <a:prstDash val="solid"/>
              <a:miter/>
            </a:ln>
          </p:spPr>
          <p:txBody>
            <a:bodyPr rtlCol="0" anchor="ctr"/>
            <a:lstStyle/>
            <a:p>
              <a:endParaRPr lang="en-US"/>
            </a:p>
          </p:txBody>
        </p:sp>
      </p:grpSp>
      <p:sp>
        <p:nvSpPr>
          <p:cNvPr id="7" name="Rectangle 6">
            <a:extLst>
              <a:ext uri="{FF2B5EF4-FFF2-40B4-BE49-F238E27FC236}">
                <a16:creationId xmlns:a16="http://schemas.microsoft.com/office/drawing/2014/main" id="{5AFB2B76-51EC-50D5-28CF-D12E34810A43}"/>
              </a:ext>
            </a:extLst>
          </p:cNvPr>
          <p:cNvSpPr/>
          <p:nvPr/>
        </p:nvSpPr>
        <p:spPr>
          <a:xfrm>
            <a:off x="356853" y="5005987"/>
            <a:ext cx="6845968" cy="5545708"/>
          </a:xfrm>
          <a:prstGeom prst="rect">
            <a:avLst/>
          </a:prstGeom>
          <a:solidFill>
            <a:srgbClr val="C7736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E">
              <a:solidFill>
                <a:srgbClr val="DFDECB"/>
              </a:solidFill>
            </a:endParaRPr>
          </a:p>
        </p:txBody>
      </p:sp>
      <p:grpSp>
        <p:nvGrpSpPr>
          <p:cNvPr id="9" name="Graphic 2">
            <a:extLst>
              <a:ext uri="{FF2B5EF4-FFF2-40B4-BE49-F238E27FC236}">
                <a16:creationId xmlns:a16="http://schemas.microsoft.com/office/drawing/2014/main" id="{C8DBBA2D-55BA-3032-24F8-CA2098186B6E}"/>
              </a:ext>
            </a:extLst>
          </p:cNvPr>
          <p:cNvGrpSpPr/>
          <p:nvPr/>
        </p:nvGrpSpPr>
        <p:grpSpPr>
          <a:xfrm>
            <a:off x="570313" y="5343525"/>
            <a:ext cx="862842" cy="1010542"/>
            <a:chOff x="-2478450" y="6659762"/>
            <a:chExt cx="1055890" cy="1330292"/>
          </a:xfrm>
          <a:solidFill>
            <a:srgbClr val="DFDECB"/>
          </a:solidFill>
        </p:grpSpPr>
        <p:grpSp>
          <p:nvGrpSpPr>
            <p:cNvPr id="12" name="Graphic 2">
              <a:extLst>
                <a:ext uri="{FF2B5EF4-FFF2-40B4-BE49-F238E27FC236}">
                  <a16:creationId xmlns:a16="http://schemas.microsoft.com/office/drawing/2014/main" id="{B2886200-EC49-9BAC-1287-8CF8C6A28137}"/>
                </a:ext>
              </a:extLst>
            </p:cNvPr>
            <p:cNvGrpSpPr/>
            <p:nvPr/>
          </p:nvGrpSpPr>
          <p:grpSpPr>
            <a:xfrm>
              <a:off x="-2347228" y="6993943"/>
              <a:ext cx="924668" cy="996110"/>
              <a:chOff x="-2347228" y="6993943"/>
              <a:chExt cx="924668" cy="996110"/>
            </a:xfrm>
            <a:grpFill/>
          </p:grpSpPr>
          <p:sp>
            <p:nvSpPr>
              <p:cNvPr id="18" name="Freeform 1440">
                <a:extLst>
                  <a:ext uri="{FF2B5EF4-FFF2-40B4-BE49-F238E27FC236}">
                    <a16:creationId xmlns:a16="http://schemas.microsoft.com/office/drawing/2014/main" id="{F78232F8-6F35-6DB9-6590-F06B22DF3B78}"/>
                  </a:ext>
                </a:extLst>
              </p:cNvPr>
              <p:cNvSpPr/>
              <p:nvPr/>
            </p:nvSpPr>
            <p:spPr>
              <a:xfrm>
                <a:off x="-2347228" y="6993943"/>
                <a:ext cx="924668" cy="996110"/>
              </a:xfrm>
              <a:custGeom>
                <a:avLst/>
                <a:gdLst>
                  <a:gd name="connsiteX0" fmla="*/ 324200 w 924668"/>
                  <a:gd name="connsiteY0" fmla="*/ 972949 h 996110"/>
                  <a:gd name="connsiteX1" fmla="*/ 218996 w 924668"/>
                  <a:gd name="connsiteY1" fmla="*/ 822987 h 996110"/>
                  <a:gd name="connsiteX2" fmla="*/ 93490 w 924668"/>
                  <a:gd name="connsiteY2" fmla="*/ 674410 h 996110"/>
                  <a:gd name="connsiteX3" fmla="*/ 30275 w 924668"/>
                  <a:gd name="connsiteY3" fmla="*/ 586279 h 996110"/>
                  <a:gd name="connsiteX4" fmla="*/ 110562 w 924668"/>
                  <a:gd name="connsiteY4" fmla="*/ 506914 h 996110"/>
                  <a:gd name="connsiteX5" fmla="*/ 173316 w 924668"/>
                  <a:gd name="connsiteY5" fmla="*/ 553517 h 996110"/>
                  <a:gd name="connsiteX6" fmla="*/ 223610 w 924668"/>
                  <a:gd name="connsiteY6" fmla="*/ 618116 h 996110"/>
                  <a:gd name="connsiteX7" fmla="*/ 260063 w 924668"/>
                  <a:gd name="connsiteY7" fmla="*/ 661951 h 996110"/>
                  <a:gd name="connsiteX8" fmla="*/ 280827 w 924668"/>
                  <a:gd name="connsiteY8" fmla="*/ 656415 h 996110"/>
                  <a:gd name="connsiteX9" fmla="*/ 283595 w 924668"/>
                  <a:gd name="connsiteY9" fmla="*/ 612118 h 996110"/>
                  <a:gd name="connsiteX10" fmla="*/ 281288 w 924668"/>
                  <a:gd name="connsiteY10" fmla="*/ 512451 h 996110"/>
                  <a:gd name="connsiteX11" fmla="*/ 274828 w 924668"/>
                  <a:gd name="connsiteY11" fmla="*/ 254056 h 996110"/>
                  <a:gd name="connsiteX12" fmla="*/ 271599 w 924668"/>
                  <a:gd name="connsiteY12" fmla="*/ 115629 h 996110"/>
                  <a:gd name="connsiteX13" fmla="*/ 311280 w 924668"/>
                  <a:gd name="connsiteY13" fmla="*/ 37188 h 996110"/>
                  <a:gd name="connsiteX14" fmla="*/ 403564 w 924668"/>
                  <a:gd name="connsiteY14" fmla="*/ 61182 h 996110"/>
                  <a:gd name="connsiteX15" fmla="*/ 416022 w 924668"/>
                  <a:gd name="connsiteY15" fmla="*/ 149313 h 996110"/>
                  <a:gd name="connsiteX16" fmla="*/ 416022 w 924668"/>
                  <a:gd name="connsiteY16" fmla="*/ 371718 h 996110"/>
                  <a:gd name="connsiteX17" fmla="*/ 446477 w 924668"/>
                  <a:gd name="connsiteY17" fmla="*/ 371718 h 996110"/>
                  <a:gd name="connsiteX18" fmla="*/ 567369 w 924668"/>
                  <a:gd name="connsiteY18" fmla="*/ 318655 h 996110"/>
                  <a:gd name="connsiteX19" fmla="*/ 591362 w 924668"/>
                  <a:gd name="connsiteY19" fmla="*/ 422936 h 996110"/>
                  <a:gd name="connsiteX20" fmla="*/ 621817 w 924668"/>
                  <a:gd name="connsiteY20" fmla="*/ 422936 h 996110"/>
                  <a:gd name="connsiteX21" fmla="*/ 741324 w 924668"/>
                  <a:gd name="connsiteY21" fmla="*/ 394789 h 996110"/>
                  <a:gd name="connsiteX22" fmla="*/ 747785 w 924668"/>
                  <a:gd name="connsiteY22" fmla="*/ 476460 h 996110"/>
                  <a:gd name="connsiteX23" fmla="*/ 778238 w 924668"/>
                  <a:gd name="connsiteY23" fmla="*/ 476460 h 996110"/>
                  <a:gd name="connsiteX24" fmla="*/ 874214 w 924668"/>
                  <a:gd name="connsiteY24" fmla="*/ 436317 h 996110"/>
                  <a:gd name="connsiteX25" fmla="*/ 891748 w 924668"/>
                  <a:gd name="connsiteY25" fmla="*/ 492610 h 996110"/>
                  <a:gd name="connsiteX26" fmla="*/ 891748 w 924668"/>
                  <a:gd name="connsiteY26" fmla="*/ 638419 h 996110"/>
                  <a:gd name="connsiteX27" fmla="*/ 889903 w 924668"/>
                  <a:gd name="connsiteY27" fmla="*/ 729319 h 996110"/>
                  <a:gd name="connsiteX28" fmla="*/ 861755 w 924668"/>
                  <a:gd name="connsiteY28" fmla="*/ 855287 h 996110"/>
                  <a:gd name="connsiteX29" fmla="*/ 834532 w 924668"/>
                  <a:gd name="connsiteY29" fmla="*/ 976179 h 996110"/>
                  <a:gd name="connsiteX30" fmla="*/ 864063 w 924668"/>
                  <a:gd name="connsiteY30" fmla="*/ 984485 h 996110"/>
                  <a:gd name="connsiteX31" fmla="*/ 920356 w 924668"/>
                  <a:gd name="connsiteY31" fmla="*/ 733472 h 996110"/>
                  <a:gd name="connsiteX32" fmla="*/ 922663 w 924668"/>
                  <a:gd name="connsiteY32" fmla="*/ 598737 h 996110"/>
                  <a:gd name="connsiteX33" fmla="*/ 921740 w 924668"/>
                  <a:gd name="connsiteY33" fmla="*/ 465847 h 996110"/>
                  <a:gd name="connsiteX34" fmla="*/ 832686 w 924668"/>
                  <a:gd name="connsiteY34" fmla="*/ 389713 h 996110"/>
                  <a:gd name="connsiteX35" fmla="*/ 748707 w 924668"/>
                  <a:gd name="connsiteY35" fmla="*/ 476460 h 996110"/>
                  <a:gd name="connsiteX36" fmla="*/ 779162 w 924668"/>
                  <a:gd name="connsiteY36" fmla="*/ 476460 h 996110"/>
                  <a:gd name="connsiteX37" fmla="*/ 739479 w 924668"/>
                  <a:gd name="connsiteY37" fmla="*/ 346801 h 996110"/>
                  <a:gd name="connsiteX38" fmla="*/ 591824 w 924668"/>
                  <a:gd name="connsiteY38" fmla="*/ 423397 h 996110"/>
                  <a:gd name="connsiteX39" fmla="*/ 622278 w 924668"/>
                  <a:gd name="connsiteY39" fmla="*/ 423397 h 996110"/>
                  <a:gd name="connsiteX40" fmla="*/ 621355 w 924668"/>
                  <a:gd name="connsiteY40" fmla="*/ 359721 h 996110"/>
                  <a:gd name="connsiteX41" fmla="*/ 561832 w 924668"/>
                  <a:gd name="connsiteY41" fmla="*/ 278511 h 996110"/>
                  <a:gd name="connsiteX42" fmla="*/ 416946 w 924668"/>
                  <a:gd name="connsiteY42" fmla="*/ 372179 h 996110"/>
                  <a:gd name="connsiteX43" fmla="*/ 447399 w 924668"/>
                  <a:gd name="connsiteY43" fmla="*/ 372179 h 996110"/>
                  <a:gd name="connsiteX44" fmla="*/ 447399 w 924668"/>
                  <a:gd name="connsiteY44" fmla="*/ 157619 h 996110"/>
                  <a:gd name="connsiteX45" fmla="*/ 443247 w 924668"/>
                  <a:gd name="connsiteY45" fmla="*/ 74102 h 996110"/>
                  <a:gd name="connsiteX46" fmla="*/ 299745 w 924668"/>
                  <a:gd name="connsiteY46" fmla="*/ 9964 h 996110"/>
                  <a:gd name="connsiteX47" fmla="*/ 243913 w 924668"/>
                  <a:gd name="connsiteY47" fmla="*/ 188534 h 996110"/>
                  <a:gd name="connsiteX48" fmla="*/ 250373 w 924668"/>
                  <a:gd name="connsiteY48" fmla="*/ 448314 h 996110"/>
                  <a:gd name="connsiteX49" fmla="*/ 253602 w 924668"/>
                  <a:gd name="connsiteY49" fmla="*/ 587663 h 996110"/>
                  <a:gd name="connsiteX50" fmla="*/ 254525 w 924668"/>
                  <a:gd name="connsiteY50" fmla="*/ 630575 h 996110"/>
                  <a:gd name="connsiteX51" fmla="*/ 254525 w 924668"/>
                  <a:gd name="connsiteY51" fmla="*/ 643033 h 996110"/>
                  <a:gd name="connsiteX52" fmla="*/ 255449 w 924668"/>
                  <a:gd name="connsiteY52" fmla="*/ 641649 h 996110"/>
                  <a:gd name="connsiteX53" fmla="*/ 276213 w 924668"/>
                  <a:gd name="connsiteY53" fmla="*/ 636112 h 996110"/>
                  <a:gd name="connsiteX54" fmla="*/ 274366 w 924668"/>
                  <a:gd name="connsiteY54" fmla="*/ 633805 h 996110"/>
                  <a:gd name="connsiteX55" fmla="*/ 266984 w 924668"/>
                  <a:gd name="connsiteY55" fmla="*/ 624115 h 996110"/>
                  <a:gd name="connsiteX56" fmla="*/ 241606 w 924668"/>
                  <a:gd name="connsiteY56" fmla="*/ 591354 h 996110"/>
                  <a:gd name="connsiteX57" fmla="*/ 193618 w 924668"/>
                  <a:gd name="connsiteY57" fmla="*/ 529062 h 996110"/>
                  <a:gd name="connsiteX58" fmla="*/ 127174 w 924668"/>
                  <a:gd name="connsiteY58" fmla="*/ 478767 h 996110"/>
                  <a:gd name="connsiteX59" fmla="*/ 23354 w 924668"/>
                  <a:gd name="connsiteY59" fmla="*/ 513835 h 996110"/>
                  <a:gd name="connsiteX60" fmla="*/ 15510 w 924668"/>
                  <a:gd name="connsiteY60" fmla="*/ 631498 h 996110"/>
                  <a:gd name="connsiteX61" fmla="*/ 37657 w 924668"/>
                  <a:gd name="connsiteY61" fmla="*/ 655953 h 996110"/>
                  <a:gd name="connsiteX62" fmla="*/ 159011 w 924668"/>
                  <a:gd name="connsiteY62" fmla="*/ 795763 h 996110"/>
                  <a:gd name="connsiteX63" fmla="*/ 298822 w 924668"/>
                  <a:gd name="connsiteY63" fmla="*/ 988638 h 996110"/>
                  <a:gd name="connsiteX64" fmla="*/ 325123 w 924668"/>
                  <a:gd name="connsiteY64" fmla="*/ 973410 h 996110"/>
                  <a:gd name="connsiteX65" fmla="*/ 325123 w 924668"/>
                  <a:gd name="connsiteY65" fmla="*/ 973410 h 99611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Lst>
                <a:rect l="l" t="t" r="r" b="b"/>
                <a:pathLst>
                  <a:path w="924668" h="996110">
                    <a:moveTo>
                      <a:pt x="324200" y="972949"/>
                    </a:moveTo>
                    <a:cubicBezTo>
                      <a:pt x="295592" y="918963"/>
                      <a:pt x="256832" y="870514"/>
                      <a:pt x="218996" y="822987"/>
                    </a:cubicBezTo>
                    <a:cubicBezTo>
                      <a:pt x="178852" y="772231"/>
                      <a:pt x="136402" y="722859"/>
                      <a:pt x="93490" y="674410"/>
                    </a:cubicBezTo>
                    <a:cubicBezTo>
                      <a:pt x="71341" y="649493"/>
                      <a:pt x="33505" y="621808"/>
                      <a:pt x="30275" y="586279"/>
                    </a:cubicBezTo>
                    <a:cubicBezTo>
                      <a:pt x="25661" y="541059"/>
                      <a:pt x="65342" y="501377"/>
                      <a:pt x="110562" y="506914"/>
                    </a:cubicBezTo>
                    <a:cubicBezTo>
                      <a:pt x="141016" y="510606"/>
                      <a:pt x="156243" y="531370"/>
                      <a:pt x="173316" y="553517"/>
                    </a:cubicBezTo>
                    <a:cubicBezTo>
                      <a:pt x="189926" y="575205"/>
                      <a:pt x="206538" y="596891"/>
                      <a:pt x="223610" y="618116"/>
                    </a:cubicBezTo>
                    <a:cubicBezTo>
                      <a:pt x="233300" y="630575"/>
                      <a:pt x="245297" y="655030"/>
                      <a:pt x="260063" y="661951"/>
                    </a:cubicBezTo>
                    <a:cubicBezTo>
                      <a:pt x="268368" y="665643"/>
                      <a:pt x="275289" y="663797"/>
                      <a:pt x="280827" y="656415"/>
                    </a:cubicBezTo>
                    <a:cubicBezTo>
                      <a:pt x="288671" y="646264"/>
                      <a:pt x="283595" y="623654"/>
                      <a:pt x="283595" y="612118"/>
                    </a:cubicBezTo>
                    <a:cubicBezTo>
                      <a:pt x="282672" y="578896"/>
                      <a:pt x="281750" y="545674"/>
                      <a:pt x="281288" y="512451"/>
                    </a:cubicBezTo>
                    <a:cubicBezTo>
                      <a:pt x="278981" y="426165"/>
                      <a:pt x="277135" y="340341"/>
                      <a:pt x="274828" y="254056"/>
                    </a:cubicBezTo>
                    <a:cubicBezTo>
                      <a:pt x="273906" y="207914"/>
                      <a:pt x="272521" y="161772"/>
                      <a:pt x="271599" y="115629"/>
                    </a:cubicBezTo>
                    <a:cubicBezTo>
                      <a:pt x="271137" y="83330"/>
                      <a:pt x="279903" y="52876"/>
                      <a:pt x="311280" y="37188"/>
                    </a:cubicBezTo>
                    <a:cubicBezTo>
                      <a:pt x="343119" y="20576"/>
                      <a:pt x="383723" y="31651"/>
                      <a:pt x="403564" y="61182"/>
                    </a:cubicBezTo>
                    <a:cubicBezTo>
                      <a:pt x="421098" y="86560"/>
                      <a:pt x="416022" y="119782"/>
                      <a:pt x="416022" y="149313"/>
                    </a:cubicBezTo>
                    <a:lnTo>
                      <a:pt x="416022" y="371718"/>
                    </a:lnTo>
                    <a:cubicBezTo>
                      <a:pt x="416022" y="391559"/>
                      <a:pt x="446015" y="391098"/>
                      <a:pt x="446477" y="371718"/>
                    </a:cubicBezTo>
                    <a:cubicBezTo>
                      <a:pt x="448784" y="311271"/>
                      <a:pt x="521227" y="274820"/>
                      <a:pt x="567369" y="318655"/>
                    </a:cubicBezTo>
                    <a:cubicBezTo>
                      <a:pt x="596438" y="346340"/>
                      <a:pt x="591362" y="386483"/>
                      <a:pt x="591362" y="422936"/>
                    </a:cubicBezTo>
                    <a:cubicBezTo>
                      <a:pt x="591362" y="459388"/>
                      <a:pt x="620894" y="442315"/>
                      <a:pt x="621817" y="422936"/>
                    </a:cubicBezTo>
                    <a:cubicBezTo>
                      <a:pt x="624586" y="358798"/>
                      <a:pt x="711332" y="335727"/>
                      <a:pt x="741324" y="394789"/>
                    </a:cubicBezTo>
                    <a:cubicBezTo>
                      <a:pt x="753322" y="418321"/>
                      <a:pt x="747785" y="451082"/>
                      <a:pt x="747785" y="476460"/>
                    </a:cubicBezTo>
                    <a:cubicBezTo>
                      <a:pt x="747785" y="501839"/>
                      <a:pt x="777315" y="495840"/>
                      <a:pt x="778238" y="476460"/>
                    </a:cubicBezTo>
                    <a:cubicBezTo>
                      <a:pt x="780545" y="428472"/>
                      <a:pt x="838223" y="400326"/>
                      <a:pt x="874214" y="436317"/>
                    </a:cubicBezTo>
                    <a:cubicBezTo>
                      <a:pt x="889903" y="452005"/>
                      <a:pt x="891748" y="471846"/>
                      <a:pt x="891748" y="492610"/>
                    </a:cubicBezTo>
                    <a:lnTo>
                      <a:pt x="891748" y="638419"/>
                    </a:lnTo>
                    <a:cubicBezTo>
                      <a:pt x="891748" y="667950"/>
                      <a:pt x="895439" y="700250"/>
                      <a:pt x="889903" y="729319"/>
                    </a:cubicBezTo>
                    <a:cubicBezTo>
                      <a:pt x="882057" y="771308"/>
                      <a:pt x="870984" y="813298"/>
                      <a:pt x="861755" y="855287"/>
                    </a:cubicBezTo>
                    <a:cubicBezTo>
                      <a:pt x="852527" y="895431"/>
                      <a:pt x="843760" y="936035"/>
                      <a:pt x="834532" y="976179"/>
                    </a:cubicBezTo>
                    <a:cubicBezTo>
                      <a:pt x="830379" y="995098"/>
                      <a:pt x="859448" y="1003403"/>
                      <a:pt x="864063" y="984485"/>
                    </a:cubicBezTo>
                    <a:cubicBezTo>
                      <a:pt x="882981" y="900968"/>
                      <a:pt x="905129" y="817451"/>
                      <a:pt x="920356" y="733472"/>
                    </a:cubicBezTo>
                    <a:cubicBezTo>
                      <a:pt x="928200" y="690098"/>
                      <a:pt x="922663" y="642111"/>
                      <a:pt x="922663" y="598737"/>
                    </a:cubicBezTo>
                    <a:cubicBezTo>
                      <a:pt x="922663" y="555363"/>
                      <a:pt x="927739" y="509221"/>
                      <a:pt x="921740" y="465847"/>
                    </a:cubicBezTo>
                    <a:cubicBezTo>
                      <a:pt x="915741" y="422474"/>
                      <a:pt x="877443" y="387868"/>
                      <a:pt x="832686" y="389713"/>
                    </a:cubicBezTo>
                    <a:cubicBezTo>
                      <a:pt x="785159" y="391559"/>
                      <a:pt x="750553" y="430318"/>
                      <a:pt x="748707" y="476460"/>
                    </a:cubicBezTo>
                    <a:lnTo>
                      <a:pt x="779162" y="476460"/>
                    </a:lnTo>
                    <a:cubicBezTo>
                      <a:pt x="779162" y="428472"/>
                      <a:pt x="783776" y="378178"/>
                      <a:pt x="739479" y="346801"/>
                    </a:cubicBezTo>
                    <a:cubicBezTo>
                      <a:pt x="676725" y="302505"/>
                      <a:pt x="595054" y="350031"/>
                      <a:pt x="591824" y="423397"/>
                    </a:cubicBezTo>
                    <a:lnTo>
                      <a:pt x="622278" y="423397"/>
                    </a:lnTo>
                    <a:cubicBezTo>
                      <a:pt x="622278" y="402172"/>
                      <a:pt x="624124" y="380485"/>
                      <a:pt x="621355" y="359721"/>
                    </a:cubicBezTo>
                    <a:cubicBezTo>
                      <a:pt x="616740" y="324653"/>
                      <a:pt x="594131" y="293277"/>
                      <a:pt x="561832" y="278511"/>
                    </a:cubicBezTo>
                    <a:cubicBezTo>
                      <a:pt x="493541" y="247134"/>
                      <a:pt x="419714" y="299736"/>
                      <a:pt x="416946" y="372179"/>
                    </a:cubicBezTo>
                    <a:lnTo>
                      <a:pt x="447399" y="372179"/>
                    </a:lnTo>
                    <a:lnTo>
                      <a:pt x="447399" y="157619"/>
                    </a:lnTo>
                    <a:cubicBezTo>
                      <a:pt x="447399" y="130395"/>
                      <a:pt x="451091" y="100402"/>
                      <a:pt x="443247" y="74102"/>
                    </a:cubicBezTo>
                    <a:cubicBezTo>
                      <a:pt x="425713" y="13655"/>
                      <a:pt x="356038" y="-17260"/>
                      <a:pt x="299745" y="9964"/>
                    </a:cubicBezTo>
                    <a:cubicBezTo>
                      <a:pt x="229147" y="44109"/>
                      <a:pt x="242067" y="123935"/>
                      <a:pt x="243913" y="188534"/>
                    </a:cubicBezTo>
                    <a:cubicBezTo>
                      <a:pt x="246220" y="275281"/>
                      <a:pt x="248066" y="361566"/>
                      <a:pt x="250373" y="448314"/>
                    </a:cubicBezTo>
                    <a:cubicBezTo>
                      <a:pt x="251295" y="494917"/>
                      <a:pt x="252680" y="541521"/>
                      <a:pt x="253602" y="587663"/>
                    </a:cubicBezTo>
                    <a:lnTo>
                      <a:pt x="254525" y="630575"/>
                    </a:lnTo>
                    <a:cubicBezTo>
                      <a:pt x="254525" y="634728"/>
                      <a:pt x="254525" y="638880"/>
                      <a:pt x="254525" y="643033"/>
                    </a:cubicBezTo>
                    <a:cubicBezTo>
                      <a:pt x="255449" y="649493"/>
                      <a:pt x="252218" y="645340"/>
                      <a:pt x="255449" y="641649"/>
                    </a:cubicBezTo>
                    <a:cubicBezTo>
                      <a:pt x="262370" y="639804"/>
                      <a:pt x="269291" y="637958"/>
                      <a:pt x="276213" y="636112"/>
                    </a:cubicBezTo>
                    <a:cubicBezTo>
                      <a:pt x="278520" y="637035"/>
                      <a:pt x="275289" y="636112"/>
                      <a:pt x="274366" y="633805"/>
                    </a:cubicBezTo>
                    <a:cubicBezTo>
                      <a:pt x="272982" y="630575"/>
                      <a:pt x="268830" y="626883"/>
                      <a:pt x="266984" y="624115"/>
                    </a:cubicBezTo>
                    <a:cubicBezTo>
                      <a:pt x="258679" y="613041"/>
                      <a:pt x="250373" y="602429"/>
                      <a:pt x="241606" y="591354"/>
                    </a:cubicBezTo>
                    <a:cubicBezTo>
                      <a:pt x="225456" y="570590"/>
                      <a:pt x="208845" y="550288"/>
                      <a:pt x="193618" y="529062"/>
                    </a:cubicBezTo>
                    <a:cubicBezTo>
                      <a:pt x="176083" y="505068"/>
                      <a:pt x="157166" y="485689"/>
                      <a:pt x="127174" y="478767"/>
                    </a:cubicBezTo>
                    <a:cubicBezTo>
                      <a:pt x="88875" y="470000"/>
                      <a:pt x="48270" y="483382"/>
                      <a:pt x="23354" y="513835"/>
                    </a:cubicBezTo>
                    <a:cubicBezTo>
                      <a:pt x="-2486" y="545212"/>
                      <a:pt x="-9407" y="597352"/>
                      <a:pt x="15510" y="631498"/>
                    </a:cubicBezTo>
                    <a:cubicBezTo>
                      <a:pt x="21969" y="640265"/>
                      <a:pt x="30275" y="647647"/>
                      <a:pt x="37657" y="655953"/>
                    </a:cubicBezTo>
                    <a:cubicBezTo>
                      <a:pt x="79185" y="701634"/>
                      <a:pt x="119790" y="748237"/>
                      <a:pt x="159011" y="795763"/>
                    </a:cubicBezTo>
                    <a:cubicBezTo>
                      <a:pt x="209307" y="856210"/>
                      <a:pt x="261908" y="918502"/>
                      <a:pt x="298822" y="988638"/>
                    </a:cubicBezTo>
                    <a:cubicBezTo>
                      <a:pt x="308050" y="1005710"/>
                      <a:pt x="334351" y="990483"/>
                      <a:pt x="325123" y="973410"/>
                    </a:cubicBezTo>
                    <a:lnTo>
                      <a:pt x="325123" y="973410"/>
                    </a:lnTo>
                    <a:close/>
                  </a:path>
                </a:pathLst>
              </a:custGeom>
              <a:grpFill/>
              <a:ln w="28575" cap="flat">
                <a:solidFill>
                  <a:srgbClr val="DFDECB"/>
                </a:solidFill>
                <a:prstDash val="solid"/>
                <a:miter/>
              </a:ln>
            </p:spPr>
            <p:txBody>
              <a:bodyPr rtlCol="0" anchor="ctr"/>
              <a:lstStyle/>
              <a:p>
                <a:endParaRPr lang="en-US"/>
              </a:p>
            </p:txBody>
          </p:sp>
          <p:sp>
            <p:nvSpPr>
              <p:cNvPr id="19" name="Freeform 1441">
                <a:extLst>
                  <a:ext uri="{FF2B5EF4-FFF2-40B4-BE49-F238E27FC236}">
                    <a16:creationId xmlns:a16="http://schemas.microsoft.com/office/drawing/2014/main" id="{A301C6FE-017A-1CD7-97BD-CD4B5A173BC6}"/>
                  </a:ext>
                </a:extLst>
              </p:cNvPr>
              <p:cNvSpPr/>
              <p:nvPr/>
            </p:nvSpPr>
            <p:spPr>
              <a:xfrm>
                <a:off x="-1599443" y="7456157"/>
                <a:ext cx="30453" cy="73251"/>
              </a:xfrm>
              <a:custGeom>
                <a:avLst/>
                <a:gdLst>
                  <a:gd name="connsiteX0" fmla="*/ 0 w 30453"/>
                  <a:gd name="connsiteY0" fmla="*/ 14708 h 73251"/>
                  <a:gd name="connsiteX1" fmla="*/ 0 w 30453"/>
                  <a:gd name="connsiteY1" fmla="*/ 58543 h 73251"/>
                  <a:gd name="connsiteX2" fmla="*/ 30453 w 30453"/>
                  <a:gd name="connsiteY2" fmla="*/ 58543 h 73251"/>
                  <a:gd name="connsiteX3" fmla="*/ 30453 w 30453"/>
                  <a:gd name="connsiteY3" fmla="*/ 14708 h 73251"/>
                  <a:gd name="connsiteX4" fmla="*/ 0 w 30453"/>
                  <a:gd name="connsiteY4" fmla="*/ 14708 h 73251"/>
                  <a:gd name="connsiteX5" fmla="*/ 0 w 30453"/>
                  <a:gd name="connsiteY5" fmla="*/ 14708 h 7325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30453" h="73251">
                    <a:moveTo>
                      <a:pt x="0" y="14708"/>
                    </a:moveTo>
                    <a:lnTo>
                      <a:pt x="0" y="58543"/>
                    </a:lnTo>
                    <a:cubicBezTo>
                      <a:pt x="0" y="77923"/>
                      <a:pt x="30453" y="78384"/>
                      <a:pt x="30453" y="58543"/>
                    </a:cubicBezTo>
                    <a:lnTo>
                      <a:pt x="30453" y="14708"/>
                    </a:lnTo>
                    <a:cubicBezTo>
                      <a:pt x="30453" y="-4671"/>
                      <a:pt x="0" y="-5133"/>
                      <a:pt x="0" y="14708"/>
                    </a:cubicBezTo>
                    <a:lnTo>
                      <a:pt x="0" y="14708"/>
                    </a:lnTo>
                    <a:close/>
                  </a:path>
                </a:pathLst>
              </a:custGeom>
              <a:grpFill/>
              <a:ln w="28575" cap="flat">
                <a:solidFill>
                  <a:srgbClr val="DFDECB"/>
                </a:solidFill>
                <a:prstDash val="solid"/>
                <a:miter/>
              </a:ln>
            </p:spPr>
            <p:txBody>
              <a:bodyPr rtlCol="0" anchor="ctr"/>
              <a:lstStyle/>
              <a:p>
                <a:endParaRPr lang="en-US"/>
              </a:p>
            </p:txBody>
          </p:sp>
          <p:sp>
            <p:nvSpPr>
              <p:cNvPr id="20" name="Freeform 1442">
                <a:extLst>
                  <a:ext uri="{FF2B5EF4-FFF2-40B4-BE49-F238E27FC236}">
                    <a16:creationId xmlns:a16="http://schemas.microsoft.com/office/drawing/2014/main" id="{CB1C4A66-58D1-C296-5062-E146BA1D6D50}"/>
                  </a:ext>
                </a:extLst>
              </p:cNvPr>
              <p:cNvSpPr/>
              <p:nvPr/>
            </p:nvSpPr>
            <p:spPr>
              <a:xfrm>
                <a:off x="-1756326" y="7402632"/>
                <a:ext cx="30453" cy="126776"/>
              </a:xfrm>
              <a:custGeom>
                <a:avLst/>
                <a:gdLst>
                  <a:gd name="connsiteX0" fmla="*/ 0 w 30453"/>
                  <a:gd name="connsiteY0" fmla="*/ 14708 h 126776"/>
                  <a:gd name="connsiteX1" fmla="*/ 0 w 30453"/>
                  <a:gd name="connsiteY1" fmla="*/ 112068 h 126776"/>
                  <a:gd name="connsiteX2" fmla="*/ 30453 w 30453"/>
                  <a:gd name="connsiteY2" fmla="*/ 112068 h 126776"/>
                  <a:gd name="connsiteX3" fmla="*/ 30453 w 30453"/>
                  <a:gd name="connsiteY3" fmla="*/ 14708 h 126776"/>
                  <a:gd name="connsiteX4" fmla="*/ 0 w 30453"/>
                  <a:gd name="connsiteY4" fmla="*/ 14708 h 126776"/>
                  <a:gd name="connsiteX5" fmla="*/ 0 w 30453"/>
                  <a:gd name="connsiteY5" fmla="*/ 14708 h 12677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30453" h="126776">
                    <a:moveTo>
                      <a:pt x="0" y="14708"/>
                    </a:moveTo>
                    <a:lnTo>
                      <a:pt x="0" y="112068"/>
                    </a:lnTo>
                    <a:cubicBezTo>
                      <a:pt x="0" y="131448"/>
                      <a:pt x="30453" y="131909"/>
                      <a:pt x="30453" y="112068"/>
                    </a:cubicBezTo>
                    <a:lnTo>
                      <a:pt x="30453" y="14708"/>
                    </a:lnTo>
                    <a:cubicBezTo>
                      <a:pt x="30453" y="-4671"/>
                      <a:pt x="0" y="-5133"/>
                      <a:pt x="0" y="14708"/>
                    </a:cubicBezTo>
                    <a:lnTo>
                      <a:pt x="0" y="14708"/>
                    </a:lnTo>
                    <a:close/>
                  </a:path>
                </a:pathLst>
              </a:custGeom>
              <a:grpFill/>
              <a:ln w="28575" cap="flat">
                <a:solidFill>
                  <a:srgbClr val="DFDECB"/>
                </a:solidFill>
                <a:prstDash val="solid"/>
                <a:miter/>
              </a:ln>
            </p:spPr>
            <p:txBody>
              <a:bodyPr rtlCol="0" anchor="ctr"/>
              <a:lstStyle/>
              <a:p>
                <a:endParaRPr lang="en-US"/>
              </a:p>
            </p:txBody>
          </p:sp>
          <p:sp>
            <p:nvSpPr>
              <p:cNvPr id="21" name="Freeform 1443">
                <a:extLst>
                  <a:ext uri="{FF2B5EF4-FFF2-40B4-BE49-F238E27FC236}">
                    <a16:creationId xmlns:a16="http://schemas.microsoft.com/office/drawing/2014/main" id="{B6E88C09-C888-7A81-A369-6EDC39DF2704}"/>
                  </a:ext>
                </a:extLst>
              </p:cNvPr>
              <p:cNvSpPr/>
              <p:nvPr/>
            </p:nvSpPr>
            <p:spPr>
              <a:xfrm>
                <a:off x="-1931205" y="7350953"/>
                <a:ext cx="30454" cy="177994"/>
              </a:xfrm>
              <a:custGeom>
                <a:avLst/>
                <a:gdLst>
                  <a:gd name="connsiteX0" fmla="*/ 0 w 30454"/>
                  <a:gd name="connsiteY0" fmla="*/ 14709 h 177994"/>
                  <a:gd name="connsiteX1" fmla="*/ 0 w 30454"/>
                  <a:gd name="connsiteY1" fmla="*/ 163286 h 177994"/>
                  <a:gd name="connsiteX2" fmla="*/ 30454 w 30454"/>
                  <a:gd name="connsiteY2" fmla="*/ 163286 h 177994"/>
                  <a:gd name="connsiteX3" fmla="*/ 30454 w 30454"/>
                  <a:gd name="connsiteY3" fmla="*/ 14709 h 177994"/>
                  <a:gd name="connsiteX4" fmla="*/ 0 w 30454"/>
                  <a:gd name="connsiteY4" fmla="*/ 14709 h 177994"/>
                  <a:gd name="connsiteX5" fmla="*/ 0 w 30454"/>
                  <a:gd name="connsiteY5" fmla="*/ 14709 h 17799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30454" h="177994">
                    <a:moveTo>
                      <a:pt x="0" y="14709"/>
                    </a:moveTo>
                    <a:lnTo>
                      <a:pt x="0" y="163286"/>
                    </a:lnTo>
                    <a:cubicBezTo>
                      <a:pt x="0" y="182665"/>
                      <a:pt x="30454" y="183127"/>
                      <a:pt x="30454" y="163286"/>
                    </a:cubicBezTo>
                    <a:lnTo>
                      <a:pt x="30454" y="14709"/>
                    </a:lnTo>
                    <a:cubicBezTo>
                      <a:pt x="30454" y="-4672"/>
                      <a:pt x="0" y="-5133"/>
                      <a:pt x="0" y="14709"/>
                    </a:cubicBezTo>
                    <a:lnTo>
                      <a:pt x="0" y="14709"/>
                    </a:lnTo>
                    <a:close/>
                  </a:path>
                </a:pathLst>
              </a:custGeom>
              <a:grpFill/>
              <a:ln w="28575" cap="flat">
                <a:solidFill>
                  <a:srgbClr val="DFDECB"/>
                </a:solidFill>
                <a:prstDash val="solid"/>
                <a:miter/>
              </a:ln>
            </p:spPr>
            <p:txBody>
              <a:bodyPr rtlCol="0" anchor="ctr"/>
              <a:lstStyle/>
              <a:p>
                <a:endParaRPr lang="en-US"/>
              </a:p>
            </p:txBody>
          </p:sp>
        </p:grpSp>
        <p:sp>
          <p:nvSpPr>
            <p:cNvPr id="13" name="Freeform 1435">
              <a:extLst>
                <a:ext uri="{FF2B5EF4-FFF2-40B4-BE49-F238E27FC236}">
                  <a16:creationId xmlns:a16="http://schemas.microsoft.com/office/drawing/2014/main" id="{FFF2011C-7641-53A3-7A08-BF379DCB8ABA}"/>
                </a:ext>
              </a:extLst>
            </p:cNvPr>
            <p:cNvSpPr/>
            <p:nvPr/>
          </p:nvSpPr>
          <p:spPr>
            <a:xfrm>
              <a:off x="-2269476" y="6659762"/>
              <a:ext cx="701430" cy="430835"/>
            </a:xfrm>
            <a:custGeom>
              <a:avLst/>
              <a:gdLst>
                <a:gd name="connsiteX0" fmla="*/ 21737 w 701430"/>
                <a:gd name="connsiteY0" fmla="*/ 112974 h 430835"/>
                <a:gd name="connsiteX1" fmla="*/ 376108 w 701430"/>
                <a:gd name="connsiteY1" fmla="*/ 45606 h 430835"/>
                <a:gd name="connsiteX2" fmla="*/ 620200 w 701430"/>
                <a:gd name="connsiteY2" fmla="*/ 238480 h 430835"/>
                <a:gd name="connsiteX3" fmla="*/ 670956 w 701430"/>
                <a:gd name="connsiteY3" fmla="*/ 416127 h 430835"/>
                <a:gd name="connsiteX4" fmla="*/ 701410 w 701430"/>
                <a:gd name="connsiteY4" fmla="*/ 416127 h 430835"/>
                <a:gd name="connsiteX5" fmla="*/ 223839 w 701430"/>
                <a:gd name="connsiteY5" fmla="*/ 2233 h 430835"/>
                <a:gd name="connsiteX6" fmla="*/ 6510 w 701430"/>
                <a:gd name="connsiteY6" fmla="*/ 86673 h 430835"/>
                <a:gd name="connsiteX7" fmla="*/ 21737 w 701430"/>
                <a:gd name="connsiteY7" fmla="*/ 112974 h 430835"/>
                <a:gd name="connsiteX8" fmla="*/ 21737 w 701430"/>
                <a:gd name="connsiteY8" fmla="*/ 112974 h 43083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01430" h="430835">
                  <a:moveTo>
                    <a:pt x="21737" y="112974"/>
                  </a:moveTo>
                  <a:cubicBezTo>
                    <a:pt x="123249" y="37762"/>
                    <a:pt x="253832" y="11000"/>
                    <a:pt x="376108" y="45606"/>
                  </a:cubicBezTo>
                  <a:cubicBezTo>
                    <a:pt x="479004" y="74676"/>
                    <a:pt x="568059" y="145273"/>
                    <a:pt x="620200" y="238480"/>
                  </a:cubicBezTo>
                  <a:cubicBezTo>
                    <a:pt x="650654" y="292928"/>
                    <a:pt x="667726" y="353835"/>
                    <a:pt x="670956" y="416127"/>
                  </a:cubicBezTo>
                  <a:cubicBezTo>
                    <a:pt x="671878" y="435507"/>
                    <a:pt x="702333" y="435969"/>
                    <a:pt x="701410" y="416127"/>
                  </a:cubicBezTo>
                  <a:cubicBezTo>
                    <a:pt x="688490" y="171113"/>
                    <a:pt x="470238" y="-23145"/>
                    <a:pt x="223839" y="2233"/>
                  </a:cubicBezTo>
                  <a:cubicBezTo>
                    <a:pt x="144936" y="10077"/>
                    <a:pt x="70186" y="39608"/>
                    <a:pt x="6510" y="86673"/>
                  </a:cubicBezTo>
                  <a:cubicBezTo>
                    <a:pt x="-9178" y="98208"/>
                    <a:pt x="6510" y="124510"/>
                    <a:pt x="21737" y="112974"/>
                  </a:cubicBezTo>
                  <a:lnTo>
                    <a:pt x="21737" y="112974"/>
                  </a:lnTo>
                  <a:close/>
                </a:path>
              </a:pathLst>
            </a:custGeom>
            <a:grpFill/>
            <a:ln w="28575" cap="flat">
              <a:solidFill>
                <a:srgbClr val="DFDECB"/>
              </a:solidFill>
              <a:prstDash val="solid"/>
              <a:miter/>
            </a:ln>
          </p:spPr>
          <p:txBody>
            <a:bodyPr rtlCol="0" anchor="ctr"/>
            <a:lstStyle/>
            <a:p>
              <a:endParaRPr lang="en-US"/>
            </a:p>
          </p:txBody>
        </p:sp>
        <p:sp>
          <p:nvSpPr>
            <p:cNvPr id="14" name="Freeform 1436">
              <a:extLst>
                <a:ext uri="{FF2B5EF4-FFF2-40B4-BE49-F238E27FC236}">
                  <a16:creationId xmlns:a16="http://schemas.microsoft.com/office/drawing/2014/main" id="{3F4EBD89-4D23-F0FF-6971-BF1E79D4A432}"/>
                </a:ext>
              </a:extLst>
            </p:cNvPr>
            <p:cNvSpPr/>
            <p:nvPr/>
          </p:nvSpPr>
          <p:spPr>
            <a:xfrm>
              <a:off x="-2437568" y="6965523"/>
              <a:ext cx="164521" cy="452380"/>
            </a:xfrm>
            <a:custGeom>
              <a:avLst/>
              <a:gdLst>
                <a:gd name="connsiteX0" fmla="*/ 15873 w 164521"/>
                <a:gd name="connsiteY0" fmla="*/ 11160 h 452380"/>
                <a:gd name="connsiteX1" fmla="*/ 138149 w 164521"/>
                <a:gd name="connsiteY1" fmla="*/ 448126 h 452380"/>
                <a:gd name="connsiteX2" fmla="*/ 159836 w 164521"/>
                <a:gd name="connsiteY2" fmla="*/ 426439 h 452380"/>
                <a:gd name="connsiteX3" fmla="*/ 45403 w 164521"/>
                <a:gd name="connsiteY3" fmla="*/ 19004 h 452380"/>
                <a:gd name="connsiteX4" fmla="*/ 15873 w 164521"/>
                <a:gd name="connsiteY4" fmla="*/ 10699 h 452380"/>
                <a:gd name="connsiteX5" fmla="*/ 15873 w 164521"/>
                <a:gd name="connsiteY5" fmla="*/ 10699 h 45238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64521" h="452380">
                  <a:moveTo>
                    <a:pt x="15873" y="11160"/>
                  </a:moveTo>
                  <a:cubicBezTo>
                    <a:pt x="-27501" y="168505"/>
                    <a:pt x="19563" y="336462"/>
                    <a:pt x="138149" y="448126"/>
                  </a:cubicBezTo>
                  <a:cubicBezTo>
                    <a:pt x="152453" y="461507"/>
                    <a:pt x="174139" y="440282"/>
                    <a:pt x="159836" y="426439"/>
                  </a:cubicBezTo>
                  <a:cubicBezTo>
                    <a:pt x="49095" y="321697"/>
                    <a:pt x="4798" y="166198"/>
                    <a:pt x="45403" y="19004"/>
                  </a:cubicBezTo>
                  <a:cubicBezTo>
                    <a:pt x="50479" y="86"/>
                    <a:pt x="21410" y="-8219"/>
                    <a:pt x="15873" y="10699"/>
                  </a:cubicBezTo>
                  <a:lnTo>
                    <a:pt x="15873" y="10699"/>
                  </a:lnTo>
                  <a:close/>
                </a:path>
              </a:pathLst>
            </a:custGeom>
            <a:grpFill/>
            <a:ln w="28575" cap="flat">
              <a:solidFill>
                <a:srgbClr val="DFDECB"/>
              </a:solidFill>
              <a:prstDash val="solid"/>
              <a:miter/>
            </a:ln>
          </p:spPr>
          <p:txBody>
            <a:bodyPr rtlCol="0" anchor="ctr"/>
            <a:lstStyle/>
            <a:p>
              <a:endParaRPr lang="en-US"/>
            </a:p>
          </p:txBody>
        </p:sp>
        <p:sp>
          <p:nvSpPr>
            <p:cNvPr id="15" name="Freeform 1437">
              <a:extLst>
                <a:ext uri="{FF2B5EF4-FFF2-40B4-BE49-F238E27FC236}">
                  <a16:creationId xmlns:a16="http://schemas.microsoft.com/office/drawing/2014/main" id="{AC975789-C442-36D5-29F8-396F8DB41C45}"/>
                </a:ext>
              </a:extLst>
            </p:cNvPr>
            <p:cNvSpPr/>
            <p:nvPr/>
          </p:nvSpPr>
          <p:spPr>
            <a:xfrm>
              <a:off x="-2241424" y="6856005"/>
              <a:ext cx="477566" cy="409599"/>
            </a:xfrm>
            <a:custGeom>
              <a:avLst/>
              <a:gdLst>
                <a:gd name="connsiteX0" fmla="*/ 87353 w 477566"/>
                <a:gd name="connsiteY0" fmla="*/ 383227 h 409599"/>
                <a:gd name="connsiteX1" fmla="*/ 115499 w 477566"/>
                <a:gd name="connsiteY1" fmla="*/ 70383 h 409599"/>
                <a:gd name="connsiteX2" fmla="*/ 407579 w 477566"/>
                <a:gd name="connsiteY2" fmla="*/ 116064 h 409599"/>
                <a:gd name="connsiteX3" fmla="*/ 435264 w 477566"/>
                <a:gd name="connsiteY3" fmla="*/ 310784 h 409599"/>
                <a:gd name="connsiteX4" fmla="*/ 464795 w 477566"/>
                <a:gd name="connsiteY4" fmla="*/ 319089 h 409599"/>
                <a:gd name="connsiteX5" fmla="*/ 299607 w 477566"/>
                <a:gd name="connsiteY5" fmla="*/ 7630 h 409599"/>
                <a:gd name="connsiteX6" fmla="*/ 6143 w 477566"/>
                <a:gd name="connsiteY6" fmla="*/ 184816 h 409599"/>
                <a:gd name="connsiteX7" fmla="*/ 66589 w 477566"/>
                <a:gd name="connsiteY7" fmla="*/ 404914 h 409599"/>
                <a:gd name="connsiteX8" fmla="*/ 88276 w 477566"/>
                <a:gd name="connsiteY8" fmla="*/ 383227 h 409599"/>
                <a:gd name="connsiteX9" fmla="*/ 88276 w 477566"/>
                <a:gd name="connsiteY9" fmla="*/ 383227 h 40959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477566" h="409599">
                  <a:moveTo>
                    <a:pt x="87353" y="383227"/>
                  </a:moveTo>
                  <a:cubicBezTo>
                    <a:pt x="2913" y="292327"/>
                    <a:pt x="13987" y="144211"/>
                    <a:pt x="115499" y="70383"/>
                  </a:cubicBezTo>
                  <a:cubicBezTo>
                    <a:pt x="207323" y="3477"/>
                    <a:pt x="340673" y="23780"/>
                    <a:pt x="407579" y="116064"/>
                  </a:cubicBezTo>
                  <a:cubicBezTo>
                    <a:pt x="448645" y="172819"/>
                    <a:pt x="457413" y="244801"/>
                    <a:pt x="435264" y="310784"/>
                  </a:cubicBezTo>
                  <a:cubicBezTo>
                    <a:pt x="428805" y="329240"/>
                    <a:pt x="458335" y="337546"/>
                    <a:pt x="464795" y="319089"/>
                  </a:cubicBezTo>
                  <a:cubicBezTo>
                    <a:pt x="509091" y="188507"/>
                    <a:pt x="434341" y="42698"/>
                    <a:pt x="299607" y="7630"/>
                  </a:cubicBezTo>
                  <a:cubicBezTo>
                    <a:pt x="171332" y="-26054"/>
                    <a:pt x="35673" y="55157"/>
                    <a:pt x="6143" y="184816"/>
                  </a:cubicBezTo>
                  <a:cubicBezTo>
                    <a:pt x="-12314" y="264180"/>
                    <a:pt x="11679" y="345852"/>
                    <a:pt x="66589" y="404914"/>
                  </a:cubicBezTo>
                  <a:cubicBezTo>
                    <a:pt x="79970" y="419217"/>
                    <a:pt x="101657" y="397531"/>
                    <a:pt x="88276" y="383227"/>
                  </a:cubicBezTo>
                  <a:lnTo>
                    <a:pt x="88276" y="383227"/>
                  </a:lnTo>
                  <a:close/>
                </a:path>
              </a:pathLst>
            </a:custGeom>
            <a:grpFill/>
            <a:ln w="28575" cap="flat">
              <a:solidFill>
                <a:srgbClr val="DFDECB"/>
              </a:solidFill>
              <a:prstDash val="solid"/>
              <a:miter/>
            </a:ln>
          </p:spPr>
          <p:txBody>
            <a:bodyPr rtlCol="0" anchor="ctr"/>
            <a:lstStyle/>
            <a:p>
              <a:endParaRPr lang="en-US"/>
            </a:p>
          </p:txBody>
        </p:sp>
        <p:sp>
          <p:nvSpPr>
            <p:cNvPr id="16" name="Freeform 1438">
              <a:extLst>
                <a:ext uri="{FF2B5EF4-FFF2-40B4-BE49-F238E27FC236}">
                  <a16:creationId xmlns:a16="http://schemas.microsoft.com/office/drawing/2014/main" id="{48889F0B-994E-BCC9-4905-13BC40A2CB5C}"/>
                </a:ext>
              </a:extLst>
            </p:cNvPr>
            <p:cNvSpPr/>
            <p:nvPr/>
          </p:nvSpPr>
          <p:spPr>
            <a:xfrm>
              <a:off x="-1693112" y="7060662"/>
              <a:ext cx="207644" cy="207639"/>
            </a:xfrm>
            <a:custGeom>
              <a:avLst/>
              <a:gdLst>
                <a:gd name="connsiteX0" fmla="*/ 177647 w 207644"/>
                <a:gd name="connsiteY0" fmla="*/ 103820 h 207639"/>
                <a:gd name="connsiteX1" fmla="*/ 104282 w 207644"/>
                <a:gd name="connsiteY1" fmla="*/ 177186 h 207639"/>
                <a:gd name="connsiteX2" fmla="*/ 30915 w 207644"/>
                <a:gd name="connsiteY2" fmla="*/ 103820 h 207639"/>
                <a:gd name="connsiteX3" fmla="*/ 101051 w 207644"/>
                <a:gd name="connsiteY3" fmla="*/ 30916 h 207639"/>
                <a:gd name="connsiteX4" fmla="*/ 177185 w 207644"/>
                <a:gd name="connsiteY4" fmla="*/ 103820 h 207639"/>
                <a:gd name="connsiteX5" fmla="*/ 207639 w 207644"/>
                <a:gd name="connsiteY5" fmla="*/ 103820 h 207639"/>
                <a:gd name="connsiteX6" fmla="*/ 103820 w 207644"/>
                <a:gd name="connsiteY6" fmla="*/ 0 h 207639"/>
                <a:gd name="connsiteX7" fmla="*/ 0 w 207644"/>
                <a:gd name="connsiteY7" fmla="*/ 103820 h 207639"/>
                <a:gd name="connsiteX8" fmla="*/ 103820 w 207644"/>
                <a:gd name="connsiteY8" fmla="*/ 207639 h 207639"/>
                <a:gd name="connsiteX9" fmla="*/ 207639 w 207644"/>
                <a:gd name="connsiteY9" fmla="*/ 103820 h 207639"/>
                <a:gd name="connsiteX10" fmla="*/ 177185 w 207644"/>
                <a:gd name="connsiteY10" fmla="*/ 103820 h 2076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207644" h="207639">
                  <a:moveTo>
                    <a:pt x="177647" y="103820"/>
                  </a:moveTo>
                  <a:cubicBezTo>
                    <a:pt x="176263" y="143502"/>
                    <a:pt x="145348" y="177186"/>
                    <a:pt x="104282" y="177186"/>
                  </a:cubicBezTo>
                  <a:cubicBezTo>
                    <a:pt x="63214" y="177186"/>
                    <a:pt x="30915" y="143964"/>
                    <a:pt x="30915" y="103820"/>
                  </a:cubicBezTo>
                  <a:cubicBezTo>
                    <a:pt x="30915" y="63676"/>
                    <a:pt x="62292" y="32299"/>
                    <a:pt x="101051" y="30916"/>
                  </a:cubicBezTo>
                  <a:cubicBezTo>
                    <a:pt x="143040" y="29070"/>
                    <a:pt x="175802" y="62754"/>
                    <a:pt x="177185" y="103820"/>
                  </a:cubicBezTo>
                  <a:cubicBezTo>
                    <a:pt x="177647" y="123200"/>
                    <a:pt x="208101" y="123661"/>
                    <a:pt x="207639" y="103820"/>
                  </a:cubicBezTo>
                  <a:cubicBezTo>
                    <a:pt x="205794" y="47527"/>
                    <a:pt x="161959" y="0"/>
                    <a:pt x="103820" y="0"/>
                  </a:cubicBezTo>
                  <a:cubicBezTo>
                    <a:pt x="45680" y="0"/>
                    <a:pt x="0" y="47065"/>
                    <a:pt x="0" y="103820"/>
                  </a:cubicBezTo>
                  <a:cubicBezTo>
                    <a:pt x="0" y="160575"/>
                    <a:pt x="47065" y="207639"/>
                    <a:pt x="103820" y="207639"/>
                  </a:cubicBezTo>
                  <a:cubicBezTo>
                    <a:pt x="161959" y="207639"/>
                    <a:pt x="205332" y="160575"/>
                    <a:pt x="207639" y="103820"/>
                  </a:cubicBezTo>
                  <a:cubicBezTo>
                    <a:pt x="208101" y="84440"/>
                    <a:pt x="177647" y="84440"/>
                    <a:pt x="177185" y="103820"/>
                  </a:cubicBezTo>
                  <a:close/>
                </a:path>
              </a:pathLst>
            </a:custGeom>
            <a:grpFill/>
            <a:ln w="28575" cap="flat">
              <a:solidFill>
                <a:srgbClr val="DFDECB"/>
              </a:solidFill>
              <a:prstDash val="solid"/>
              <a:miter/>
            </a:ln>
          </p:spPr>
          <p:txBody>
            <a:bodyPr rtlCol="0" anchor="ctr"/>
            <a:lstStyle/>
            <a:p>
              <a:endParaRPr lang="en-US"/>
            </a:p>
          </p:txBody>
        </p:sp>
        <p:sp>
          <p:nvSpPr>
            <p:cNvPr id="17" name="Freeform 1439">
              <a:extLst>
                <a:ext uri="{FF2B5EF4-FFF2-40B4-BE49-F238E27FC236}">
                  <a16:creationId xmlns:a16="http://schemas.microsoft.com/office/drawing/2014/main" id="{8B38469B-A5B2-2197-8FB1-BEE59E294F13}"/>
                </a:ext>
              </a:extLst>
            </p:cNvPr>
            <p:cNvSpPr/>
            <p:nvPr/>
          </p:nvSpPr>
          <p:spPr>
            <a:xfrm>
              <a:off x="-2478450" y="6794883"/>
              <a:ext cx="207644" cy="207639"/>
            </a:xfrm>
            <a:custGeom>
              <a:avLst/>
              <a:gdLst>
                <a:gd name="connsiteX0" fmla="*/ 177647 w 207644"/>
                <a:gd name="connsiteY0" fmla="*/ 103820 h 207639"/>
                <a:gd name="connsiteX1" fmla="*/ 104280 w 207644"/>
                <a:gd name="connsiteY1" fmla="*/ 177186 h 207639"/>
                <a:gd name="connsiteX2" fmla="*/ 30915 w 207644"/>
                <a:gd name="connsiteY2" fmla="*/ 103820 h 207639"/>
                <a:gd name="connsiteX3" fmla="*/ 101051 w 207644"/>
                <a:gd name="connsiteY3" fmla="*/ 30916 h 207639"/>
                <a:gd name="connsiteX4" fmla="*/ 177185 w 207644"/>
                <a:gd name="connsiteY4" fmla="*/ 103820 h 207639"/>
                <a:gd name="connsiteX5" fmla="*/ 207639 w 207644"/>
                <a:gd name="connsiteY5" fmla="*/ 103820 h 207639"/>
                <a:gd name="connsiteX6" fmla="*/ 103820 w 207644"/>
                <a:gd name="connsiteY6" fmla="*/ 0 h 207639"/>
                <a:gd name="connsiteX7" fmla="*/ 0 w 207644"/>
                <a:gd name="connsiteY7" fmla="*/ 103820 h 207639"/>
                <a:gd name="connsiteX8" fmla="*/ 103820 w 207644"/>
                <a:gd name="connsiteY8" fmla="*/ 207639 h 207639"/>
                <a:gd name="connsiteX9" fmla="*/ 207639 w 207644"/>
                <a:gd name="connsiteY9" fmla="*/ 103820 h 207639"/>
                <a:gd name="connsiteX10" fmla="*/ 177185 w 207644"/>
                <a:gd name="connsiteY10" fmla="*/ 103820 h 2076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207644" h="207639">
                  <a:moveTo>
                    <a:pt x="177647" y="103820"/>
                  </a:moveTo>
                  <a:cubicBezTo>
                    <a:pt x="176263" y="143502"/>
                    <a:pt x="145348" y="177186"/>
                    <a:pt x="104280" y="177186"/>
                  </a:cubicBezTo>
                  <a:cubicBezTo>
                    <a:pt x="63214" y="177186"/>
                    <a:pt x="30915" y="143964"/>
                    <a:pt x="30915" y="103820"/>
                  </a:cubicBezTo>
                  <a:cubicBezTo>
                    <a:pt x="30915" y="63676"/>
                    <a:pt x="62292" y="32299"/>
                    <a:pt x="101051" y="30916"/>
                  </a:cubicBezTo>
                  <a:cubicBezTo>
                    <a:pt x="143040" y="29070"/>
                    <a:pt x="175801" y="62753"/>
                    <a:pt x="177185" y="103820"/>
                  </a:cubicBezTo>
                  <a:cubicBezTo>
                    <a:pt x="177647" y="123200"/>
                    <a:pt x="208100" y="123661"/>
                    <a:pt x="207639" y="103820"/>
                  </a:cubicBezTo>
                  <a:cubicBezTo>
                    <a:pt x="205793" y="47527"/>
                    <a:pt x="161958" y="0"/>
                    <a:pt x="103820" y="0"/>
                  </a:cubicBezTo>
                  <a:cubicBezTo>
                    <a:pt x="45680" y="0"/>
                    <a:pt x="0" y="47065"/>
                    <a:pt x="0" y="103820"/>
                  </a:cubicBezTo>
                  <a:cubicBezTo>
                    <a:pt x="0" y="160575"/>
                    <a:pt x="47065" y="207639"/>
                    <a:pt x="103820" y="207639"/>
                  </a:cubicBezTo>
                  <a:cubicBezTo>
                    <a:pt x="161958" y="207639"/>
                    <a:pt x="205332" y="160575"/>
                    <a:pt x="207639" y="103820"/>
                  </a:cubicBezTo>
                  <a:cubicBezTo>
                    <a:pt x="208100" y="84440"/>
                    <a:pt x="177647" y="84440"/>
                    <a:pt x="177185" y="103820"/>
                  </a:cubicBezTo>
                  <a:close/>
                </a:path>
              </a:pathLst>
            </a:custGeom>
            <a:grpFill/>
            <a:ln w="28575" cap="flat">
              <a:solidFill>
                <a:srgbClr val="DFDECB"/>
              </a:solidFill>
              <a:prstDash val="solid"/>
              <a:miter/>
            </a:ln>
          </p:spPr>
          <p:txBody>
            <a:bodyPr rtlCol="0" anchor="ctr"/>
            <a:lstStyle/>
            <a:p>
              <a:endParaRPr lang="en-US"/>
            </a:p>
          </p:txBody>
        </p:sp>
      </p:grpSp>
      <p:sp>
        <p:nvSpPr>
          <p:cNvPr id="22" name="TextBox 21">
            <a:extLst>
              <a:ext uri="{FF2B5EF4-FFF2-40B4-BE49-F238E27FC236}">
                <a16:creationId xmlns:a16="http://schemas.microsoft.com/office/drawing/2014/main" id="{EDC4D85B-7DA4-C0DF-9AA6-4FEF13E848A0}"/>
              </a:ext>
            </a:extLst>
          </p:cNvPr>
          <p:cNvSpPr txBox="1"/>
          <p:nvPr/>
        </p:nvSpPr>
        <p:spPr>
          <a:xfrm>
            <a:off x="1659201" y="5383249"/>
            <a:ext cx="5310425" cy="5416868"/>
          </a:xfrm>
          <a:prstGeom prst="rect">
            <a:avLst/>
          </a:prstGeom>
          <a:noFill/>
        </p:spPr>
        <p:txBody>
          <a:bodyPr wrap="square" rtlCol="0">
            <a:spAutoFit/>
          </a:bodyPr>
          <a:lstStyle/>
          <a:p>
            <a:r>
              <a:rPr lang="en-IE" sz="2000" b="1" dirty="0">
                <a:solidFill>
                  <a:srgbClr val="E7E6D9"/>
                </a:solidFill>
              </a:rPr>
              <a:t>Immersive &amp; Digital Technology Considerations</a:t>
            </a:r>
          </a:p>
          <a:p>
            <a:endParaRPr lang="en-US" sz="1400" b="1" dirty="0">
              <a:solidFill>
                <a:srgbClr val="E7E6D9"/>
              </a:solidFill>
            </a:endParaRPr>
          </a:p>
          <a:p>
            <a:r>
              <a:rPr lang="en-US" sz="1400" dirty="0">
                <a:solidFill>
                  <a:srgbClr val="E7E6D9"/>
                </a:solidFill>
              </a:rPr>
              <a:t>Immersive technologies can help create visually memorable moments that visitors want to share online. Social media platforms thrive on visually engaging content, so designing experiences with </a:t>
            </a:r>
            <a:r>
              <a:rPr lang="en-US" sz="1400" b="1" dirty="0">
                <a:solidFill>
                  <a:srgbClr val="E7E6D9"/>
                </a:solidFill>
              </a:rPr>
              <a:t>photogenic or interactive storytelling moments</a:t>
            </a:r>
            <a:r>
              <a:rPr lang="en-US" sz="1400" dirty="0">
                <a:solidFill>
                  <a:srgbClr val="E7E6D9"/>
                </a:solidFill>
              </a:rPr>
              <a:t> can significantly increase visibility.</a:t>
            </a:r>
          </a:p>
          <a:p>
            <a:r>
              <a:rPr lang="en-US" sz="1400" dirty="0">
                <a:solidFill>
                  <a:srgbClr val="E7E6D9"/>
                </a:solidFill>
              </a:rPr>
              <a:t>Augmented reality filters or effects can allow visitors to temporarily “step into” the story by appearing in costume, standing beside a character, or recreating a scene. These filters can be shared instantly through social media platforms, helping extend the reach of the experience.</a:t>
            </a:r>
          </a:p>
          <a:p>
            <a:endParaRPr lang="en-US" sz="1400" dirty="0">
              <a:solidFill>
                <a:srgbClr val="E7E6D9"/>
              </a:solidFill>
            </a:endParaRPr>
          </a:p>
          <a:p>
            <a:r>
              <a:rPr lang="en-US" sz="1400" dirty="0">
                <a:solidFill>
                  <a:srgbClr val="E7E6D9"/>
                </a:solidFill>
              </a:rPr>
              <a:t>Interactive digital installations or projection mapping can also transform physical locations into storytelling environments that visitors want to capture and share.</a:t>
            </a:r>
          </a:p>
          <a:p>
            <a:r>
              <a:rPr lang="en-US" sz="1400" dirty="0">
                <a:solidFill>
                  <a:srgbClr val="E7E6D9"/>
                </a:solidFill>
              </a:rPr>
              <a:t>Even simple technologies—such as a QR code linking to a short video reenactment—can create shareable experiences.</a:t>
            </a:r>
          </a:p>
          <a:p>
            <a:r>
              <a:rPr lang="en-US" sz="1400" b="1" dirty="0">
                <a:solidFill>
                  <a:srgbClr val="E7E6D9"/>
                </a:solidFill>
              </a:rPr>
              <a:t>Examples</a:t>
            </a:r>
          </a:p>
          <a:p>
            <a:endParaRPr lang="en-US" sz="1400" b="1" dirty="0">
              <a:solidFill>
                <a:srgbClr val="E7E6D9"/>
              </a:solidFill>
            </a:endParaRPr>
          </a:p>
          <a:p>
            <a:pPr marL="285750" indent="-285750">
              <a:buFont typeface="Wingdings" panose="05000000000000000000" pitchFamily="2" charset="2"/>
              <a:buChar char="v"/>
            </a:pPr>
            <a:r>
              <a:rPr lang="en-US" sz="1400" dirty="0">
                <a:solidFill>
                  <a:srgbClr val="E7E6D9"/>
                </a:solidFill>
              </a:rPr>
              <a:t>Instagram AR filter allowing visitors to appear in a film scene.</a:t>
            </a:r>
          </a:p>
          <a:p>
            <a:pPr marL="285750" indent="-285750">
              <a:buFont typeface="Wingdings" panose="05000000000000000000" pitchFamily="2" charset="2"/>
              <a:buChar char="v"/>
            </a:pPr>
            <a:r>
              <a:rPr lang="en-US" sz="1400" dirty="0">
                <a:solidFill>
                  <a:srgbClr val="E7E6D9"/>
                </a:solidFill>
              </a:rPr>
              <a:t>A projection of a famous literary quote onto a building at night.</a:t>
            </a:r>
          </a:p>
          <a:p>
            <a:pPr marL="285750" indent="-285750">
              <a:buFont typeface="Wingdings" panose="05000000000000000000" pitchFamily="2" charset="2"/>
              <a:buChar char="v"/>
            </a:pPr>
            <a:r>
              <a:rPr lang="en-US" sz="1400" dirty="0">
                <a:solidFill>
                  <a:srgbClr val="E7E6D9"/>
                </a:solidFill>
              </a:rPr>
              <a:t>A QR code that launches a short animated scene connected to the story.</a:t>
            </a:r>
          </a:p>
          <a:p>
            <a:endParaRPr lang="en-IE" dirty="0">
              <a:solidFill>
                <a:srgbClr val="E7E6D9"/>
              </a:solidFill>
            </a:endParaRPr>
          </a:p>
        </p:txBody>
      </p:sp>
    </p:spTree>
    <p:extLst>
      <p:ext uri="{BB962C8B-B14F-4D97-AF65-F5344CB8AC3E}">
        <p14:creationId xmlns:p14="http://schemas.microsoft.com/office/powerpoint/2010/main" val="2058356540"/>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74D177E-47FD-8995-CBCC-61B8CA3857C7}"/>
            </a:ext>
          </a:extLst>
        </p:cNvPr>
        <p:cNvGrpSpPr/>
        <p:nvPr/>
      </p:nvGrpSpPr>
      <p:grpSpPr>
        <a:xfrm>
          <a:off x="0" y="0"/>
          <a:ext cx="0" cy="0"/>
          <a:chOff x="0" y="0"/>
          <a:chExt cx="0" cy="0"/>
        </a:xfrm>
      </p:grpSpPr>
      <p:sp>
        <p:nvSpPr>
          <p:cNvPr id="12" name="Text Placeholder 11">
            <a:extLst>
              <a:ext uri="{FF2B5EF4-FFF2-40B4-BE49-F238E27FC236}">
                <a16:creationId xmlns:a16="http://schemas.microsoft.com/office/drawing/2014/main" id="{553429EC-DE04-28EB-1253-C5A39EFAAEFA}"/>
              </a:ext>
            </a:extLst>
          </p:cNvPr>
          <p:cNvSpPr>
            <a:spLocks noGrp="1"/>
          </p:cNvSpPr>
          <p:nvPr>
            <p:ph type="body" sz="quarter" idx="48"/>
          </p:nvPr>
        </p:nvSpPr>
        <p:spPr>
          <a:xfrm>
            <a:off x="235549" y="6153166"/>
            <a:ext cx="7010420" cy="1459976"/>
          </a:xfrm>
        </p:spPr>
        <p:txBody>
          <a:bodyPr numCol="1"/>
          <a:lstStyle/>
          <a:p>
            <a:pPr algn="l"/>
            <a:r>
              <a:rPr lang="en-US" sz="1600" dirty="0"/>
              <a:t>The Warner Bros Studio Tour creates many </a:t>
            </a:r>
            <a:r>
              <a:rPr lang="en-US" sz="1600" b="1" dirty="0"/>
              <a:t>visually memorable moments that visitors naturally share online</a:t>
            </a:r>
            <a:r>
              <a:rPr lang="en-US" sz="1600" dirty="0"/>
              <a:t>.</a:t>
            </a:r>
          </a:p>
          <a:p>
            <a:pPr algn="l"/>
            <a:endParaRPr lang="en-US" sz="1600" dirty="0"/>
          </a:p>
          <a:p>
            <a:pPr algn="l"/>
            <a:r>
              <a:rPr lang="en-US" sz="1600" dirty="0"/>
              <a:t>Visitors can:</a:t>
            </a:r>
          </a:p>
          <a:p>
            <a:pPr algn="l"/>
            <a:r>
              <a:rPr lang="en-US" sz="1600" dirty="0"/>
              <a:t>• ride a broomstick using green screen technology</a:t>
            </a:r>
            <a:br>
              <a:rPr lang="en-US" sz="1600" dirty="0"/>
            </a:br>
            <a:r>
              <a:rPr lang="en-US" sz="1600" dirty="0"/>
              <a:t>• see the Hogwarts Express</a:t>
            </a:r>
            <a:br>
              <a:rPr lang="en-US" sz="1600" dirty="0"/>
            </a:br>
            <a:r>
              <a:rPr lang="en-US" sz="1600" dirty="0"/>
              <a:t>• walk through the Great Hall</a:t>
            </a:r>
          </a:p>
          <a:p>
            <a:pPr algn="l"/>
            <a:endParaRPr lang="en-US" sz="1600" dirty="0"/>
          </a:p>
          <a:p>
            <a:pPr algn="l"/>
            <a:r>
              <a:rPr lang="en-US" sz="1600" dirty="0"/>
              <a:t>These moments are designed to be photographed and shared.</a:t>
            </a:r>
          </a:p>
          <a:p>
            <a:pPr algn="l"/>
            <a:endParaRPr lang="en-US" sz="1600" dirty="0"/>
          </a:p>
          <a:p>
            <a:pPr algn="l"/>
            <a:r>
              <a:rPr lang="en-US" sz="1600" dirty="0"/>
              <a:t>As a result, thousands of visitors post images on social media, which acts as powerful promotion for the attraction.</a:t>
            </a:r>
          </a:p>
          <a:p>
            <a:pPr algn="l"/>
            <a:endParaRPr lang="en-US" sz="1600" dirty="0"/>
          </a:p>
          <a:p>
            <a:pPr algn="l"/>
            <a:r>
              <a:rPr lang="en-US" sz="1600" dirty="0">
                <a:hlinkClick r:id="rId2"/>
              </a:rPr>
              <a:t>https://www.wbstudiotour.co.uk/</a:t>
            </a:r>
            <a:endParaRPr lang="en-US" sz="1600" dirty="0"/>
          </a:p>
          <a:p>
            <a:pPr algn="l">
              <a:lnSpc>
                <a:spcPct val="100000"/>
              </a:lnSpc>
            </a:pPr>
            <a:endParaRPr lang="en-US" sz="1600" dirty="0">
              <a:solidFill>
                <a:schemeClr val="tx1">
                  <a:lumMod val="85000"/>
                  <a:lumOff val="15000"/>
                </a:schemeClr>
              </a:solidFill>
            </a:endParaRPr>
          </a:p>
        </p:txBody>
      </p:sp>
      <p:sp>
        <p:nvSpPr>
          <p:cNvPr id="31" name="Slide Number Placeholder 2">
            <a:extLst>
              <a:ext uri="{FF2B5EF4-FFF2-40B4-BE49-F238E27FC236}">
                <a16:creationId xmlns:a16="http://schemas.microsoft.com/office/drawing/2014/main" id="{1EC8BBAC-2F22-6BBB-5CC6-D4AFB31C1A78}"/>
              </a:ext>
            </a:extLst>
          </p:cNvPr>
          <p:cNvSpPr>
            <a:spLocks noGrp="1"/>
          </p:cNvSpPr>
          <p:nvPr>
            <p:ph type="sldNum" sz="quarter" idx="4"/>
          </p:nvPr>
        </p:nvSpPr>
        <p:spPr/>
        <p:txBody>
          <a:bodyPr/>
          <a:lstStyle/>
          <a:p>
            <a:fld id="{48F63A3B-78C7-47BE-AE5E-E10140E04643}" type="slidenum">
              <a:rPr lang="en-US" smtClean="0"/>
              <a:pPr/>
              <a:t>22</a:t>
            </a:fld>
            <a:endParaRPr lang="en-US" dirty="0"/>
          </a:p>
        </p:txBody>
      </p:sp>
      <p:sp>
        <p:nvSpPr>
          <p:cNvPr id="24" name="Text Placeholder 10">
            <a:extLst>
              <a:ext uri="{FF2B5EF4-FFF2-40B4-BE49-F238E27FC236}">
                <a16:creationId xmlns:a16="http://schemas.microsoft.com/office/drawing/2014/main" id="{5D3F80C7-4032-7FF6-D540-E4A357146CBF}"/>
              </a:ext>
            </a:extLst>
          </p:cNvPr>
          <p:cNvSpPr>
            <a:spLocks noGrp="1"/>
          </p:cNvSpPr>
          <p:nvPr>
            <p:ph type="body" sz="quarter" idx="47"/>
          </p:nvPr>
        </p:nvSpPr>
        <p:spPr>
          <a:xfrm>
            <a:off x="2136258" y="3949331"/>
            <a:ext cx="3287155" cy="795499"/>
          </a:xfrm>
          <a:solidFill>
            <a:srgbClr val="469395"/>
          </a:solidFill>
        </p:spPr>
        <p:txBody>
          <a:bodyPr/>
          <a:lstStyle/>
          <a:p>
            <a:pPr marL="188913" indent="0" algn="l"/>
            <a:r>
              <a:rPr lang="en-US" sz="4400" dirty="0">
                <a:solidFill>
                  <a:schemeClr val="bg1"/>
                </a:solidFill>
              </a:rPr>
              <a:t>CASE STUDY</a:t>
            </a:r>
          </a:p>
        </p:txBody>
      </p:sp>
      <p:sp>
        <p:nvSpPr>
          <p:cNvPr id="2" name="TextBox 1">
            <a:extLst>
              <a:ext uri="{FF2B5EF4-FFF2-40B4-BE49-F238E27FC236}">
                <a16:creationId xmlns:a16="http://schemas.microsoft.com/office/drawing/2014/main" id="{71EA6222-75D5-6B3A-EE39-183C7DB6440E}"/>
              </a:ext>
            </a:extLst>
          </p:cNvPr>
          <p:cNvSpPr txBox="1"/>
          <p:nvPr/>
        </p:nvSpPr>
        <p:spPr>
          <a:xfrm>
            <a:off x="274625" y="4956711"/>
            <a:ext cx="7010420" cy="1200329"/>
          </a:xfrm>
          <a:prstGeom prst="rect">
            <a:avLst/>
          </a:prstGeom>
          <a:noFill/>
        </p:spPr>
        <p:txBody>
          <a:bodyPr wrap="square">
            <a:spAutoFit/>
          </a:bodyPr>
          <a:lstStyle/>
          <a:p>
            <a:pPr algn="ctr"/>
            <a:r>
              <a:rPr lang="en-US" sz="2400" b="1" dirty="0">
                <a:solidFill>
                  <a:srgbClr val="469395"/>
                </a:solidFill>
              </a:rPr>
              <a:t>Creating Shareable Story Moments</a:t>
            </a:r>
          </a:p>
          <a:p>
            <a:pPr algn="ctr"/>
            <a:r>
              <a:rPr lang="en-US" sz="2400" b="1" i="1" dirty="0">
                <a:solidFill>
                  <a:schemeClr val="tx1">
                    <a:lumMod val="85000"/>
                    <a:lumOff val="15000"/>
                  </a:schemeClr>
                </a:solidFill>
              </a:rPr>
              <a:t>with </a:t>
            </a:r>
            <a:r>
              <a:rPr lang="en-IE" sz="2400" b="1" i="1" dirty="0">
                <a:solidFill>
                  <a:schemeClr val="tx1">
                    <a:lumMod val="85000"/>
                    <a:lumOff val="15000"/>
                  </a:schemeClr>
                </a:solidFill>
              </a:rPr>
              <a:t>Harry Potter Studio Tour (London)</a:t>
            </a:r>
          </a:p>
          <a:p>
            <a:pPr algn="ctr"/>
            <a:endParaRPr lang="en-IE" sz="2400" b="1" dirty="0">
              <a:solidFill>
                <a:srgbClr val="469395"/>
              </a:solidFill>
            </a:endParaRPr>
          </a:p>
        </p:txBody>
      </p:sp>
      <p:pic>
        <p:nvPicPr>
          <p:cNvPr id="7" name="Picture Placeholder 6">
            <a:extLst>
              <a:ext uri="{FF2B5EF4-FFF2-40B4-BE49-F238E27FC236}">
                <a16:creationId xmlns:a16="http://schemas.microsoft.com/office/drawing/2014/main" id="{363A7BDB-E7E6-43D8-E353-813A9AB3F825}"/>
              </a:ext>
            </a:extLst>
          </p:cNvPr>
          <p:cNvPicPr>
            <a:picLocks noGrp="1" noChangeAspect="1"/>
          </p:cNvPicPr>
          <p:nvPr>
            <p:ph type="pic" sz="quarter" idx="12"/>
          </p:nvPr>
        </p:nvPicPr>
        <p:blipFill>
          <a:blip r:embed="rId3"/>
          <a:srcRect t="-7361" r="15672" b="7361"/>
          <a:stretch>
            <a:fillRect/>
          </a:stretch>
        </p:blipFill>
        <p:spPr>
          <a:xfrm>
            <a:off x="0" y="989045"/>
            <a:ext cx="7559675" cy="3306230"/>
          </a:xfrm>
          <a:custGeom>
            <a:avLst/>
            <a:gdLst>
              <a:gd name="connsiteX0" fmla="*/ 0 w 7559675"/>
              <a:gd name="connsiteY0" fmla="*/ 0 h 6438123"/>
              <a:gd name="connsiteX1" fmla="*/ 7559675 w 7559675"/>
              <a:gd name="connsiteY1" fmla="*/ 0 h 6438123"/>
              <a:gd name="connsiteX2" fmla="*/ 7559675 w 7559675"/>
              <a:gd name="connsiteY2" fmla="*/ 6438123 h 6438123"/>
              <a:gd name="connsiteX3" fmla="*/ 5427210 w 7559675"/>
              <a:gd name="connsiteY3" fmla="*/ 6438123 h 6438123"/>
              <a:gd name="connsiteX4" fmla="*/ 5427210 w 7559675"/>
              <a:gd name="connsiteY4" fmla="*/ 5784980 h 6438123"/>
              <a:gd name="connsiteX5" fmla="*/ 2132467 w 7559675"/>
              <a:gd name="connsiteY5" fmla="*/ 5784980 h 6438123"/>
              <a:gd name="connsiteX6" fmla="*/ 2132467 w 7559675"/>
              <a:gd name="connsiteY6" fmla="*/ 6438123 h 6438123"/>
              <a:gd name="connsiteX7" fmla="*/ 0 w 7559675"/>
              <a:gd name="connsiteY7" fmla="*/ 6438123 h 643812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7559675" h="6438123">
                <a:moveTo>
                  <a:pt x="0" y="0"/>
                </a:moveTo>
                <a:lnTo>
                  <a:pt x="7559675" y="0"/>
                </a:lnTo>
                <a:lnTo>
                  <a:pt x="7559675" y="6438123"/>
                </a:lnTo>
                <a:lnTo>
                  <a:pt x="5427210" y="6438123"/>
                </a:lnTo>
                <a:lnTo>
                  <a:pt x="5427210" y="5784980"/>
                </a:lnTo>
                <a:lnTo>
                  <a:pt x="2132467" y="5784980"/>
                </a:lnTo>
                <a:lnTo>
                  <a:pt x="2132467" y="6438123"/>
                </a:lnTo>
                <a:lnTo>
                  <a:pt x="0" y="6438123"/>
                </a:lnTo>
                <a:close/>
              </a:path>
            </a:pathLst>
          </a:custGeom>
          <a:solidFill>
            <a:prstClr val="white">
              <a:lumMod val="75000"/>
            </a:prstClr>
          </a:solidFill>
        </p:spPr>
      </p:pic>
    </p:spTree>
    <p:extLst>
      <p:ext uri="{BB962C8B-B14F-4D97-AF65-F5344CB8AC3E}">
        <p14:creationId xmlns:p14="http://schemas.microsoft.com/office/powerpoint/2010/main" val="109281823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369EC01-5A4D-844C-7587-AE5AF2A1BCA6}"/>
            </a:ext>
          </a:extLst>
        </p:cNvPr>
        <p:cNvGrpSpPr/>
        <p:nvPr/>
      </p:nvGrpSpPr>
      <p:grpSpPr>
        <a:xfrm>
          <a:off x="0" y="0"/>
          <a:ext cx="0" cy="0"/>
          <a:chOff x="0" y="0"/>
          <a:chExt cx="0" cy="0"/>
        </a:xfrm>
      </p:grpSpPr>
      <p:sp>
        <p:nvSpPr>
          <p:cNvPr id="2" name="Rectangle 1">
            <a:extLst>
              <a:ext uri="{FF2B5EF4-FFF2-40B4-BE49-F238E27FC236}">
                <a16:creationId xmlns:a16="http://schemas.microsoft.com/office/drawing/2014/main" id="{745E9739-B2A3-36AF-C49D-4B27912EEFD7}"/>
              </a:ext>
            </a:extLst>
          </p:cNvPr>
          <p:cNvSpPr/>
          <p:nvPr/>
        </p:nvSpPr>
        <p:spPr>
          <a:xfrm>
            <a:off x="356853" y="268958"/>
            <a:ext cx="6845968" cy="2141835"/>
          </a:xfrm>
          <a:prstGeom prst="rect">
            <a:avLst/>
          </a:prstGeom>
          <a:solidFill>
            <a:srgbClr val="53705E"/>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E" dirty="0">
              <a:solidFill>
                <a:schemeClr val="tx1">
                  <a:lumMod val="75000"/>
                  <a:lumOff val="25000"/>
                </a:schemeClr>
              </a:solidFill>
            </a:endParaRPr>
          </a:p>
        </p:txBody>
      </p:sp>
      <p:sp>
        <p:nvSpPr>
          <p:cNvPr id="10" name="Rectangle 9">
            <a:extLst>
              <a:ext uri="{FF2B5EF4-FFF2-40B4-BE49-F238E27FC236}">
                <a16:creationId xmlns:a16="http://schemas.microsoft.com/office/drawing/2014/main" id="{AC79DF36-C4FD-4DE0-EE2E-7F7D72073774}"/>
              </a:ext>
            </a:extLst>
          </p:cNvPr>
          <p:cNvSpPr/>
          <p:nvPr/>
        </p:nvSpPr>
        <p:spPr>
          <a:xfrm>
            <a:off x="356853" y="2448134"/>
            <a:ext cx="6845968" cy="8136652"/>
          </a:xfrm>
          <a:prstGeom prst="rect">
            <a:avLst/>
          </a:prstGeom>
          <a:solidFill>
            <a:srgbClr val="DFDECB"/>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E">
              <a:solidFill>
                <a:schemeClr val="tx1">
                  <a:lumMod val="75000"/>
                  <a:lumOff val="25000"/>
                </a:schemeClr>
              </a:solidFill>
            </a:endParaRPr>
          </a:p>
        </p:txBody>
      </p:sp>
      <p:sp>
        <p:nvSpPr>
          <p:cNvPr id="11" name="TextBox 10">
            <a:extLst>
              <a:ext uri="{FF2B5EF4-FFF2-40B4-BE49-F238E27FC236}">
                <a16:creationId xmlns:a16="http://schemas.microsoft.com/office/drawing/2014/main" id="{C123E12B-1B49-BD87-6A64-FC1675D44273}"/>
              </a:ext>
            </a:extLst>
          </p:cNvPr>
          <p:cNvSpPr txBox="1"/>
          <p:nvPr/>
        </p:nvSpPr>
        <p:spPr>
          <a:xfrm>
            <a:off x="691690" y="2545784"/>
            <a:ext cx="6176294" cy="8279190"/>
          </a:xfrm>
          <a:prstGeom prst="rect">
            <a:avLst/>
          </a:prstGeom>
          <a:noFill/>
        </p:spPr>
        <p:txBody>
          <a:bodyPr wrap="square" rtlCol="0">
            <a:spAutoFit/>
          </a:bodyPr>
          <a:lstStyle/>
          <a:p>
            <a:r>
              <a:rPr lang="en-US" b="1" dirty="0">
                <a:solidFill>
                  <a:srgbClr val="53705E"/>
                </a:solidFill>
              </a:rPr>
              <a:t>Why This Matters</a:t>
            </a:r>
          </a:p>
          <a:p>
            <a:r>
              <a:rPr lang="en-US" sz="1400" dirty="0">
                <a:solidFill>
                  <a:schemeClr val="tx1">
                    <a:lumMod val="85000"/>
                    <a:lumOff val="15000"/>
                  </a:schemeClr>
                </a:solidFill>
              </a:rPr>
              <a:t>Even the most creative immersive experience can struggle if visitors do not clearly understand what is being offered. Promotional messages must quickly explain the value of the experience and make it easy for visitors to book or participate.</a:t>
            </a:r>
          </a:p>
          <a:p>
            <a:endParaRPr lang="en-US" sz="1400" dirty="0">
              <a:solidFill>
                <a:schemeClr val="tx1">
                  <a:lumMod val="85000"/>
                  <a:lumOff val="15000"/>
                </a:schemeClr>
              </a:solidFill>
            </a:endParaRPr>
          </a:p>
          <a:p>
            <a:r>
              <a:rPr lang="en-US" sz="1400" dirty="0">
                <a:solidFill>
                  <a:schemeClr val="tx1">
                    <a:lumMod val="85000"/>
                    <a:lumOff val="15000"/>
                  </a:schemeClr>
                </a:solidFill>
              </a:rPr>
              <a:t>Clear communication helps visitors decide quickly whether the experience is right for them.</a:t>
            </a:r>
          </a:p>
          <a:p>
            <a:br>
              <a:rPr lang="en-US" sz="1600" dirty="0">
                <a:solidFill>
                  <a:schemeClr val="tx1">
                    <a:lumMod val="85000"/>
                    <a:lumOff val="15000"/>
                  </a:schemeClr>
                </a:solidFill>
              </a:rPr>
            </a:br>
            <a:r>
              <a:rPr lang="en-US" b="1" dirty="0">
                <a:solidFill>
                  <a:srgbClr val="53705E"/>
                </a:solidFill>
              </a:rPr>
              <a:t>Definitions</a:t>
            </a:r>
          </a:p>
          <a:p>
            <a:pPr marL="285750" indent="-285750">
              <a:buFont typeface="Wingdings" panose="05000000000000000000" pitchFamily="2" charset="2"/>
              <a:buChar char="v"/>
            </a:pPr>
            <a:r>
              <a:rPr lang="en-US" sz="1400" b="1" dirty="0">
                <a:solidFill>
                  <a:schemeClr val="tx1">
                    <a:lumMod val="85000"/>
                    <a:lumOff val="15000"/>
                  </a:schemeClr>
                </a:solidFill>
              </a:rPr>
              <a:t>Visitor Journey: </a:t>
            </a:r>
            <a:r>
              <a:rPr lang="en-US" sz="1400" dirty="0">
                <a:solidFill>
                  <a:schemeClr val="tx1">
                    <a:lumMod val="85000"/>
                    <a:lumOff val="15000"/>
                  </a:schemeClr>
                </a:solidFill>
              </a:rPr>
              <a:t>The steps a visitor takes from discovering an experience to booking and participating.</a:t>
            </a:r>
          </a:p>
          <a:p>
            <a:pPr marL="285750" indent="-285750">
              <a:buFont typeface="Wingdings" panose="05000000000000000000" pitchFamily="2" charset="2"/>
              <a:buChar char="v"/>
            </a:pPr>
            <a:r>
              <a:rPr lang="en-US" sz="1400" b="1" dirty="0">
                <a:solidFill>
                  <a:schemeClr val="tx1">
                    <a:lumMod val="85000"/>
                    <a:lumOff val="15000"/>
                  </a:schemeClr>
                </a:solidFill>
              </a:rPr>
              <a:t>Conversion: </a:t>
            </a:r>
            <a:r>
              <a:rPr lang="en-US" sz="1400" dirty="0">
                <a:solidFill>
                  <a:schemeClr val="tx1">
                    <a:lumMod val="85000"/>
                    <a:lumOff val="15000"/>
                  </a:schemeClr>
                </a:solidFill>
              </a:rPr>
              <a:t>When a potential visitor becomes a paying participant.</a:t>
            </a:r>
          </a:p>
          <a:p>
            <a:pPr marL="285750" indent="-285750">
              <a:buFont typeface="Wingdings" panose="05000000000000000000" pitchFamily="2" charset="2"/>
              <a:buChar char="v"/>
            </a:pPr>
            <a:r>
              <a:rPr lang="en-US" sz="1400" b="1" dirty="0">
                <a:solidFill>
                  <a:schemeClr val="tx1">
                    <a:lumMod val="85000"/>
                    <a:lumOff val="15000"/>
                  </a:schemeClr>
                </a:solidFill>
              </a:rPr>
              <a:t>Call to Action: </a:t>
            </a:r>
            <a:r>
              <a:rPr lang="en-US" sz="1400" dirty="0">
                <a:solidFill>
                  <a:schemeClr val="tx1">
                    <a:lumMod val="85000"/>
                    <a:lumOff val="15000"/>
                  </a:schemeClr>
                </a:solidFill>
              </a:rPr>
              <a:t>A clear instruction encouraging visitors to take the next step, such as booking or visiting.</a:t>
            </a:r>
          </a:p>
          <a:p>
            <a:br>
              <a:rPr lang="en-US" sz="1600" dirty="0">
                <a:solidFill>
                  <a:schemeClr val="tx1">
                    <a:lumMod val="85000"/>
                    <a:lumOff val="15000"/>
                  </a:schemeClr>
                </a:solidFill>
              </a:rPr>
            </a:br>
            <a:r>
              <a:rPr lang="en-US" b="1" dirty="0">
                <a:solidFill>
                  <a:srgbClr val="53705E"/>
                </a:solidFill>
              </a:rPr>
              <a:t>Examples</a:t>
            </a:r>
          </a:p>
          <a:p>
            <a:r>
              <a:rPr lang="en-US" sz="1600" dirty="0">
                <a:solidFill>
                  <a:schemeClr val="tx1">
                    <a:lumMod val="85000"/>
                    <a:lumOff val="15000"/>
                  </a:schemeClr>
                </a:solidFill>
              </a:rPr>
              <a:t>Examples of clear promotional messages include:</a:t>
            </a:r>
          </a:p>
          <a:p>
            <a:endParaRPr lang="en-US" sz="1600" dirty="0">
              <a:solidFill>
                <a:schemeClr val="tx1">
                  <a:lumMod val="85000"/>
                  <a:lumOff val="15000"/>
                </a:schemeClr>
              </a:solidFill>
            </a:endParaRPr>
          </a:p>
          <a:p>
            <a:r>
              <a:rPr lang="en-US" sz="1600" b="1" i="1" dirty="0">
                <a:solidFill>
                  <a:schemeClr val="tx1">
                    <a:lumMod val="85000"/>
                    <a:lumOff val="15000"/>
                  </a:schemeClr>
                </a:solidFill>
              </a:rPr>
              <a:t>"Join a 60-minute immersive walking experience exploring the film locations behind the story.“</a:t>
            </a:r>
          </a:p>
          <a:p>
            <a:endParaRPr lang="en-US" sz="1600" b="1" dirty="0">
              <a:solidFill>
                <a:schemeClr val="tx1">
                  <a:lumMod val="85000"/>
                  <a:lumOff val="15000"/>
                </a:schemeClr>
              </a:solidFill>
            </a:endParaRPr>
          </a:p>
          <a:p>
            <a:r>
              <a:rPr lang="en-US" sz="1600" b="1" i="1" dirty="0">
                <a:solidFill>
                  <a:schemeClr val="tx1">
                    <a:lumMod val="85000"/>
                    <a:lumOff val="15000"/>
                  </a:schemeClr>
                </a:solidFill>
              </a:rPr>
              <a:t>"Book your place and step into the world of the novel."</a:t>
            </a:r>
            <a:endParaRPr lang="en-US" sz="1600" b="1" dirty="0">
              <a:solidFill>
                <a:schemeClr val="tx1">
                  <a:lumMod val="85000"/>
                  <a:lumOff val="15000"/>
                </a:schemeClr>
              </a:solidFill>
            </a:endParaRPr>
          </a:p>
          <a:p>
            <a:br>
              <a:rPr lang="en-US" sz="1600" dirty="0">
                <a:solidFill>
                  <a:schemeClr val="tx1">
                    <a:lumMod val="85000"/>
                    <a:lumOff val="15000"/>
                  </a:schemeClr>
                </a:solidFill>
              </a:rPr>
            </a:br>
            <a:r>
              <a:rPr lang="en-US" b="1" dirty="0">
                <a:solidFill>
                  <a:srgbClr val="53705E"/>
                </a:solidFill>
              </a:rPr>
              <a:t>Discussion Questions</a:t>
            </a:r>
          </a:p>
          <a:p>
            <a:endParaRPr lang="en-US" b="1" dirty="0">
              <a:solidFill>
                <a:srgbClr val="53705E"/>
              </a:solidFill>
            </a:endParaRPr>
          </a:p>
          <a:p>
            <a:pPr marL="342900" indent="-342900">
              <a:buFont typeface="+mj-lt"/>
              <a:buAutoNum type="arabicPeriod"/>
            </a:pPr>
            <a:r>
              <a:rPr lang="en-US" sz="1600" dirty="0">
                <a:solidFill>
                  <a:schemeClr val="tx1">
                    <a:lumMod val="85000"/>
                    <a:lumOff val="15000"/>
                  </a:schemeClr>
                </a:solidFill>
              </a:rPr>
              <a:t>How clearly does your promotional material explain the </a:t>
            </a:r>
            <a:r>
              <a:rPr lang="en-US" sz="1600" b="1" dirty="0">
                <a:solidFill>
                  <a:schemeClr val="tx1">
                    <a:lumMod val="85000"/>
                    <a:lumOff val="15000"/>
                  </a:schemeClr>
                </a:solidFill>
              </a:rPr>
              <a:t>experience visitors will have</a:t>
            </a:r>
            <a:r>
              <a:rPr lang="en-US" sz="1600" dirty="0">
                <a:solidFill>
                  <a:schemeClr val="tx1">
                    <a:lumMod val="85000"/>
                    <a:lumOff val="15000"/>
                  </a:schemeClr>
                </a:solidFill>
              </a:rPr>
              <a:t>?</a:t>
            </a:r>
          </a:p>
          <a:p>
            <a:pPr marL="342900" indent="-342900">
              <a:buFont typeface="+mj-lt"/>
              <a:buAutoNum type="arabicPeriod"/>
            </a:pPr>
            <a:endParaRPr lang="en-US" sz="1600" dirty="0">
              <a:solidFill>
                <a:schemeClr val="tx1">
                  <a:lumMod val="85000"/>
                  <a:lumOff val="15000"/>
                </a:schemeClr>
              </a:solidFill>
            </a:endParaRPr>
          </a:p>
          <a:p>
            <a:pPr marL="342900" indent="-342900">
              <a:buFont typeface="+mj-lt"/>
              <a:buAutoNum type="arabicPeriod"/>
            </a:pPr>
            <a:r>
              <a:rPr lang="en-US" sz="1600" dirty="0">
                <a:solidFill>
                  <a:schemeClr val="tx1">
                    <a:lumMod val="85000"/>
                    <a:lumOff val="15000"/>
                  </a:schemeClr>
                </a:solidFill>
              </a:rPr>
              <a:t>What </a:t>
            </a:r>
            <a:r>
              <a:rPr lang="en-US" sz="1600" b="1" dirty="0">
                <a:solidFill>
                  <a:schemeClr val="tx1">
                    <a:lumMod val="85000"/>
                    <a:lumOff val="15000"/>
                  </a:schemeClr>
                </a:solidFill>
              </a:rPr>
              <a:t>key information </a:t>
            </a:r>
            <a:r>
              <a:rPr lang="en-US" sz="1600" dirty="0">
                <a:solidFill>
                  <a:schemeClr val="tx1">
                    <a:lumMod val="85000"/>
                    <a:lumOff val="15000"/>
                  </a:schemeClr>
                </a:solidFill>
              </a:rPr>
              <a:t>do visitors need to know?</a:t>
            </a:r>
          </a:p>
          <a:p>
            <a:pPr marL="342900" indent="-342900">
              <a:buFont typeface="+mj-lt"/>
              <a:buAutoNum type="arabicPeriod"/>
            </a:pPr>
            <a:endParaRPr lang="en-US" sz="1600" dirty="0">
              <a:solidFill>
                <a:schemeClr val="tx1">
                  <a:lumMod val="85000"/>
                  <a:lumOff val="15000"/>
                </a:schemeClr>
              </a:solidFill>
            </a:endParaRPr>
          </a:p>
          <a:p>
            <a:r>
              <a:rPr lang="en-US" sz="1600" b="1" i="1" dirty="0">
                <a:solidFill>
                  <a:srgbClr val="53705E"/>
                </a:solidFill>
              </a:rPr>
              <a:t>Examples: </a:t>
            </a:r>
            <a:r>
              <a:rPr lang="en-US" sz="1600" dirty="0">
                <a:solidFill>
                  <a:schemeClr val="tx1">
                    <a:lumMod val="85000"/>
                    <a:lumOff val="15000"/>
                  </a:schemeClr>
                </a:solidFill>
              </a:rPr>
              <a:t>duration, price, location, booking method.</a:t>
            </a:r>
          </a:p>
          <a:p>
            <a:r>
              <a:rPr lang="en-US" sz="1600" dirty="0">
                <a:solidFill>
                  <a:schemeClr val="tx1">
                    <a:lumMod val="85000"/>
                    <a:lumOff val="15000"/>
                  </a:schemeClr>
                </a:solidFill>
              </a:rPr>
              <a:t>Is the booking process simple and easy to follow?</a:t>
            </a:r>
          </a:p>
          <a:p>
            <a:br>
              <a:rPr lang="en-US" sz="1600" dirty="0">
                <a:solidFill>
                  <a:schemeClr val="tx1">
                    <a:lumMod val="85000"/>
                    <a:lumOff val="15000"/>
                  </a:schemeClr>
                </a:solidFill>
              </a:rPr>
            </a:br>
            <a:endParaRPr lang="en-IE" sz="1600" dirty="0">
              <a:solidFill>
                <a:schemeClr val="tx1">
                  <a:lumMod val="85000"/>
                  <a:lumOff val="15000"/>
                </a:schemeClr>
              </a:solidFill>
            </a:endParaRPr>
          </a:p>
        </p:txBody>
      </p:sp>
      <p:grpSp>
        <p:nvGrpSpPr>
          <p:cNvPr id="33" name="Group 32">
            <a:extLst>
              <a:ext uri="{FF2B5EF4-FFF2-40B4-BE49-F238E27FC236}">
                <a16:creationId xmlns:a16="http://schemas.microsoft.com/office/drawing/2014/main" id="{4EAC045C-F9AB-2A76-3B14-B727D9ECDD52}"/>
              </a:ext>
            </a:extLst>
          </p:cNvPr>
          <p:cNvGrpSpPr/>
          <p:nvPr/>
        </p:nvGrpSpPr>
        <p:grpSpPr>
          <a:xfrm>
            <a:off x="629946" y="807308"/>
            <a:ext cx="1018347" cy="1051755"/>
            <a:chOff x="8130434" y="5055580"/>
            <a:chExt cx="1018347" cy="1051755"/>
          </a:xfrm>
          <a:solidFill>
            <a:schemeClr val="bg1"/>
          </a:solidFill>
        </p:grpSpPr>
        <p:grpSp>
          <p:nvGrpSpPr>
            <p:cNvPr id="34" name="Graphic 2">
              <a:extLst>
                <a:ext uri="{FF2B5EF4-FFF2-40B4-BE49-F238E27FC236}">
                  <a16:creationId xmlns:a16="http://schemas.microsoft.com/office/drawing/2014/main" id="{7DC5F779-E5A3-DA83-9B7C-536A785D9643}"/>
                </a:ext>
              </a:extLst>
            </p:cNvPr>
            <p:cNvGrpSpPr/>
            <p:nvPr userDrawn="1"/>
          </p:nvGrpSpPr>
          <p:grpSpPr>
            <a:xfrm>
              <a:off x="8172121" y="5087188"/>
              <a:ext cx="955215" cy="342517"/>
              <a:chOff x="3752168" y="4966655"/>
              <a:chExt cx="955215" cy="342517"/>
            </a:xfrm>
            <a:grpFill/>
          </p:grpSpPr>
          <p:sp>
            <p:nvSpPr>
              <p:cNvPr id="46" name="Freeform 300">
                <a:extLst>
                  <a:ext uri="{FF2B5EF4-FFF2-40B4-BE49-F238E27FC236}">
                    <a16:creationId xmlns:a16="http://schemas.microsoft.com/office/drawing/2014/main" id="{346B76C3-4F1C-9531-B370-57F7E24F3235}"/>
                  </a:ext>
                </a:extLst>
              </p:cNvPr>
              <p:cNvSpPr/>
              <p:nvPr/>
            </p:nvSpPr>
            <p:spPr>
              <a:xfrm>
                <a:off x="4032164" y="4966655"/>
                <a:ext cx="395447" cy="309494"/>
              </a:xfrm>
              <a:custGeom>
                <a:avLst/>
                <a:gdLst>
                  <a:gd name="connsiteX0" fmla="*/ 197803 w 395447"/>
                  <a:gd name="connsiteY0" fmla="*/ 309494 h 309494"/>
                  <a:gd name="connsiteX1" fmla="*/ 162880 w 395447"/>
                  <a:gd name="connsiteY1" fmla="*/ 256504 h 309494"/>
                  <a:gd name="connsiteX2" fmla="*/ 123735 w 395447"/>
                  <a:gd name="connsiteY2" fmla="*/ 235385 h 309494"/>
                  <a:gd name="connsiteX3" fmla="*/ 62331 w 395447"/>
                  <a:gd name="connsiteY3" fmla="*/ 235385 h 309494"/>
                  <a:gd name="connsiteX4" fmla="*/ 543 w 395447"/>
                  <a:gd name="connsiteY4" fmla="*/ 173947 h 309494"/>
                  <a:gd name="connsiteX5" fmla="*/ 159 w 395447"/>
                  <a:gd name="connsiteY5" fmla="*/ 63358 h 309494"/>
                  <a:gd name="connsiteX6" fmla="*/ 63866 w 395447"/>
                  <a:gd name="connsiteY6" fmla="*/ 0 h 309494"/>
                  <a:gd name="connsiteX7" fmla="*/ 331357 w 395447"/>
                  <a:gd name="connsiteY7" fmla="*/ 0 h 309494"/>
                  <a:gd name="connsiteX8" fmla="*/ 395447 w 395447"/>
                  <a:gd name="connsiteY8" fmla="*/ 64126 h 309494"/>
                  <a:gd name="connsiteX9" fmla="*/ 395064 w 395447"/>
                  <a:gd name="connsiteY9" fmla="*/ 175867 h 309494"/>
                  <a:gd name="connsiteX10" fmla="*/ 336346 w 395447"/>
                  <a:gd name="connsiteY10" fmla="*/ 235385 h 309494"/>
                  <a:gd name="connsiteX11" fmla="*/ 269569 w 395447"/>
                  <a:gd name="connsiteY11" fmla="*/ 235385 h 309494"/>
                  <a:gd name="connsiteX12" fmla="*/ 233878 w 395447"/>
                  <a:gd name="connsiteY12" fmla="*/ 254584 h 309494"/>
                  <a:gd name="connsiteX13" fmla="*/ 197803 w 395447"/>
                  <a:gd name="connsiteY13" fmla="*/ 309494 h 309494"/>
                  <a:gd name="connsiteX14" fmla="*/ 195117 w 395447"/>
                  <a:gd name="connsiteY14" fmla="*/ 74110 h 309494"/>
                  <a:gd name="connsiteX15" fmla="*/ 195117 w 395447"/>
                  <a:gd name="connsiteY15" fmla="*/ 73342 h 309494"/>
                  <a:gd name="connsiteX16" fmla="*/ 303725 w 395447"/>
                  <a:gd name="connsiteY16" fmla="*/ 73342 h 309494"/>
                  <a:gd name="connsiteX17" fmla="*/ 317541 w 395447"/>
                  <a:gd name="connsiteY17" fmla="*/ 63358 h 309494"/>
                  <a:gd name="connsiteX18" fmla="*/ 303341 w 395447"/>
                  <a:gd name="connsiteY18" fmla="*/ 52990 h 309494"/>
                  <a:gd name="connsiteX19" fmla="*/ 88427 w 395447"/>
                  <a:gd name="connsiteY19" fmla="*/ 53758 h 309494"/>
                  <a:gd name="connsiteX20" fmla="*/ 74611 w 395447"/>
                  <a:gd name="connsiteY20" fmla="*/ 63742 h 309494"/>
                  <a:gd name="connsiteX21" fmla="*/ 88811 w 395447"/>
                  <a:gd name="connsiteY21" fmla="*/ 74110 h 309494"/>
                  <a:gd name="connsiteX22" fmla="*/ 195117 w 395447"/>
                  <a:gd name="connsiteY22" fmla="*/ 74110 h 309494"/>
                  <a:gd name="connsiteX23" fmla="*/ 195884 w 395447"/>
                  <a:gd name="connsiteY23" fmla="*/ 182778 h 309494"/>
                  <a:gd name="connsiteX24" fmla="*/ 195884 w 395447"/>
                  <a:gd name="connsiteY24" fmla="*/ 181626 h 309494"/>
                  <a:gd name="connsiteX25" fmla="*/ 302190 w 395447"/>
                  <a:gd name="connsiteY25" fmla="*/ 181626 h 309494"/>
                  <a:gd name="connsiteX26" fmla="*/ 317925 w 395447"/>
                  <a:gd name="connsiteY26" fmla="*/ 171643 h 309494"/>
                  <a:gd name="connsiteX27" fmla="*/ 302190 w 395447"/>
                  <a:gd name="connsiteY27" fmla="*/ 161659 h 309494"/>
                  <a:gd name="connsiteX28" fmla="*/ 300271 w 395447"/>
                  <a:gd name="connsiteY28" fmla="*/ 161659 h 309494"/>
                  <a:gd name="connsiteX29" fmla="*/ 90346 w 395447"/>
                  <a:gd name="connsiteY29" fmla="*/ 162043 h 309494"/>
                  <a:gd name="connsiteX30" fmla="*/ 82287 w 395447"/>
                  <a:gd name="connsiteY30" fmla="*/ 162811 h 309494"/>
                  <a:gd name="connsiteX31" fmla="*/ 74995 w 395447"/>
                  <a:gd name="connsiteY31" fmla="*/ 172411 h 309494"/>
                  <a:gd name="connsiteX32" fmla="*/ 82287 w 395447"/>
                  <a:gd name="connsiteY32" fmla="*/ 182011 h 309494"/>
                  <a:gd name="connsiteX33" fmla="*/ 91114 w 395447"/>
                  <a:gd name="connsiteY33" fmla="*/ 182778 h 309494"/>
                  <a:gd name="connsiteX34" fmla="*/ 195884 w 395447"/>
                  <a:gd name="connsiteY34" fmla="*/ 182778 h 309494"/>
                  <a:gd name="connsiteX35" fmla="*/ 197036 w 395447"/>
                  <a:gd name="connsiteY35" fmla="*/ 107517 h 309494"/>
                  <a:gd name="connsiteX36" fmla="*/ 197036 w 395447"/>
                  <a:gd name="connsiteY36" fmla="*/ 108669 h 309494"/>
                  <a:gd name="connsiteX37" fmla="*/ 87276 w 395447"/>
                  <a:gd name="connsiteY37" fmla="*/ 108669 h 309494"/>
                  <a:gd name="connsiteX38" fmla="*/ 74611 w 395447"/>
                  <a:gd name="connsiteY38" fmla="*/ 118652 h 309494"/>
                  <a:gd name="connsiteX39" fmla="*/ 87276 w 395447"/>
                  <a:gd name="connsiteY39" fmla="*/ 128636 h 309494"/>
                  <a:gd name="connsiteX40" fmla="*/ 94568 w 395447"/>
                  <a:gd name="connsiteY40" fmla="*/ 128636 h 309494"/>
                  <a:gd name="connsiteX41" fmla="*/ 250381 w 395447"/>
                  <a:gd name="connsiteY41" fmla="*/ 127868 h 309494"/>
                  <a:gd name="connsiteX42" fmla="*/ 306795 w 395447"/>
                  <a:gd name="connsiteY42" fmla="*/ 127484 h 309494"/>
                  <a:gd name="connsiteX43" fmla="*/ 317541 w 395447"/>
                  <a:gd name="connsiteY43" fmla="*/ 120572 h 309494"/>
                  <a:gd name="connsiteX44" fmla="*/ 314854 w 395447"/>
                  <a:gd name="connsiteY44" fmla="*/ 110973 h 309494"/>
                  <a:gd name="connsiteX45" fmla="*/ 302574 w 395447"/>
                  <a:gd name="connsiteY45" fmla="*/ 107901 h 309494"/>
                  <a:gd name="connsiteX46" fmla="*/ 197036 w 395447"/>
                  <a:gd name="connsiteY46" fmla="*/ 107517 h 30949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Lst>
                <a:rect l="l" t="t" r="r" b="b"/>
                <a:pathLst>
                  <a:path w="395447" h="309494">
                    <a:moveTo>
                      <a:pt x="197803" y="309494"/>
                    </a:moveTo>
                    <a:cubicBezTo>
                      <a:pt x="185522" y="290679"/>
                      <a:pt x="173626" y="274168"/>
                      <a:pt x="162880" y="256504"/>
                    </a:cubicBezTo>
                    <a:cubicBezTo>
                      <a:pt x="153669" y="241529"/>
                      <a:pt x="141388" y="235001"/>
                      <a:pt x="123735" y="235385"/>
                    </a:cubicBezTo>
                    <a:cubicBezTo>
                      <a:pt x="103394" y="236153"/>
                      <a:pt x="82671" y="235769"/>
                      <a:pt x="62331" y="235385"/>
                    </a:cubicBezTo>
                    <a:cubicBezTo>
                      <a:pt x="24721" y="235385"/>
                      <a:pt x="543" y="211577"/>
                      <a:pt x="543" y="173947"/>
                    </a:cubicBezTo>
                    <a:cubicBezTo>
                      <a:pt x="159" y="137084"/>
                      <a:pt x="-225" y="100221"/>
                      <a:pt x="159" y="63358"/>
                    </a:cubicBezTo>
                    <a:cubicBezTo>
                      <a:pt x="159" y="23039"/>
                      <a:pt x="23570" y="0"/>
                      <a:pt x="63866" y="0"/>
                    </a:cubicBezTo>
                    <a:cubicBezTo>
                      <a:pt x="152902" y="0"/>
                      <a:pt x="242321" y="0"/>
                      <a:pt x="331357" y="0"/>
                    </a:cubicBezTo>
                    <a:cubicBezTo>
                      <a:pt x="372037" y="0"/>
                      <a:pt x="395447" y="23423"/>
                      <a:pt x="395447" y="64126"/>
                    </a:cubicBezTo>
                    <a:cubicBezTo>
                      <a:pt x="395447" y="101373"/>
                      <a:pt x="395064" y="138620"/>
                      <a:pt x="395064" y="175867"/>
                    </a:cubicBezTo>
                    <a:cubicBezTo>
                      <a:pt x="395064" y="209658"/>
                      <a:pt x="370502" y="234617"/>
                      <a:pt x="336346" y="235385"/>
                    </a:cubicBezTo>
                    <a:cubicBezTo>
                      <a:pt x="314087" y="235769"/>
                      <a:pt x="291828" y="235769"/>
                      <a:pt x="269569" y="235385"/>
                    </a:cubicBezTo>
                    <a:cubicBezTo>
                      <a:pt x="253835" y="235001"/>
                      <a:pt x="242321" y="241145"/>
                      <a:pt x="233878" y="254584"/>
                    </a:cubicBezTo>
                    <a:cubicBezTo>
                      <a:pt x="222365" y="272632"/>
                      <a:pt x="210468" y="290295"/>
                      <a:pt x="197803" y="309494"/>
                    </a:cubicBezTo>
                    <a:close/>
                    <a:moveTo>
                      <a:pt x="195117" y="74110"/>
                    </a:moveTo>
                    <a:cubicBezTo>
                      <a:pt x="195117" y="73726"/>
                      <a:pt x="195117" y="73726"/>
                      <a:pt x="195117" y="73342"/>
                    </a:cubicBezTo>
                    <a:cubicBezTo>
                      <a:pt x="231192" y="73342"/>
                      <a:pt x="267650" y="73342"/>
                      <a:pt x="303725" y="73342"/>
                    </a:cubicBezTo>
                    <a:cubicBezTo>
                      <a:pt x="310633" y="73342"/>
                      <a:pt x="317541" y="72190"/>
                      <a:pt x="317541" y="63358"/>
                    </a:cubicBezTo>
                    <a:cubicBezTo>
                      <a:pt x="317541" y="54142"/>
                      <a:pt x="311017" y="52990"/>
                      <a:pt x="303341" y="52990"/>
                    </a:cubicBezTo>
                    <a:cubicBezTo>
                      <a:pt x="231575" y="53374"/>
                      <a:pt x="159810" y="53374"/>
                      <a:pt x="88427" y="53758"/>
                    </a:cubicBezTo>
                    <a:cubicBezTo>
                      <a:pt x="81520" y="53758"/>
                      <a:pt x="74995" y="54910"/>
                      <a:pt x="74611" y="63742"/>
                    </a:cubicBezTo>
                    <a:cubicBezTo>
                      <a:pt x="74228" y="73342"/>
                      <a:pt x="81136" y="74110"/>
                      <a:pt x="88811" y="74110"/>
                    </a:cubicBezTo>
                    <a:cubicBezTo>
                      <a:pt x="124118" y="74110"/>
                      <a:pt x="159426" y="74110"/>
                      <a:pt x="195117" y="74110"/>
                    </a:cubicBezTo>
                    <a:close/>
                    <a:moveTo>
                      <a:pt x="195884" y="182778"/>
                    </a:moveTo>
                    <a:cubicBezTo>
                      <a:pt x="195884" y="182394"/>
                      <a:pt x="195884" y="182011"/>
                      <a:pt x="195884" y="181626"/>
                    </a:cubicBezTo>
                    <a:cubicBezTo>
                      <a:pt x="231192" y="181626"/>
                      <a:pt x="266883" y="181626"/>
                      <a:pt x="302190" y="181626"/>
                    </a:cubicBezTo>
                    <a:cubicBezTo>
                      <a:pt x="309482" y="181626"/>
                      <a:pt x="317925" y="181626"/>
                      <a:pt x="317925" y="171643"/>
                    </a:cubicBezTo>
                    <a:cubicBezTo>
                      <a:pt x="317925" y="162043"/>
                      <a:pt x="309866" y="161275"/>
                      <a:pt x="302190" y="161659"/>
                    </a:cubicBezTo>
                    <a:cubicBezTo>
                      <a:pt x="301422" y="161659"/>
                      <a:pt x="300655" y="161659"/>
                      <a:pt x="300271" y="161659"/>
                    </a:cubicBezTo>
                    <a:cubicBezTo>
                      <a:pt x="230424" y="161659"/>
                      <a:pt x="160193" y="162043"/>
                      <a:pt x="90346" y="162043"/>
                    </a:cubicBezTo>
                    <a:cubicBezTo>
                      <a:pt x="87660" y="162043"/>
                      <a:pt x="84206" y="161275"/>
                      <a:pt x="82287" y="162811"/>
                    </a:cubicBezTo>
                    <a:cubicBezTo>
                      <a:pt x="79217" y="165115"/>
                      <a:pt x="74995" y="168955"/>
                      <a:pt x="74995" y="172411"/>
                    </a:cubicBezTo>
                    <a:cubicBezTo>
                      <a:pt x="74995" y="175867"/>
                      <a:pt x="78833" y="179706"/>
                      <a:pt x="82287" y="182011"/>
                    </a:cubicBezTo>
                    <a:cubicBezTo>
                      <a:pt x="84206" y="183546"/>
                      <a:pt x="88043" y="182778"/>
                      <a:pt x="91114" y="182778"/>
                    </a:cubicBezTo>
                    <a:cubicBezTo>
                      <a:pt x="126037" y="182778"/>
                      <a:pt x="160961" y="182778"/>
                      <a:pt x="195884" y="182778"/>
                    </a:cubicBezTo>
                    <a:close/>
                    <a:moveTo>
                      <a:pt x="197036" y="107517"/>
                    </a:moveTo>
                    <a:cubicBezTo>
                      <a:pt x="197036" y="107901"/>
                      <a:pt x="197036" y="108285"/>
                      <a:pt x="197036" y="108669"/>
                    </a:cubicBezTo>
                    <a:cubicBezTo>
                      <a:pt x="160577" y="108669"/>
                      <a:pt x="124118" y="108669"/>
                      <a:pt x="87276" y="108669"/>
                    </a:cubicBezTo>
                    <a:cubicBezTo>
                      <a:pt x="80368" y="108669"/>
                      <a:pt x="74611" y="110589"/>
                      <a:pt x="74611" y="118652"/>
                    </a:cubicBezTo>
                    <a:cubicBezTo>
                      <a:pt x="74611" y="126716"/>
                      <a:pt x="80368" y="128636"/>
                      <a:pt x="87276" y="128636"/>
                    </a:cubicBezTo>
                    <a:cubicBezTo>
                      <a:pt x="89579" y="128636"/>
                      <a:pt x="91881" y="128636"/>
                      <a:pt x="94568" y="128636"/>
                    </a:cubicBezTo>
                    <a:cubicBezTo>
                      <a:pt x="146378" y="128252"/>
                      <a:pt x="198187" y="128252"/>
                      <a:pt x="250381" y="127868"/>
                    </a:cubicBezTo>
                    <a:cubicBezTo>
                      <a:pt x="269186" y="127868"/>
                      <a:pt x="287990" y="128252"/>
                      <a:pt x="306795" y="127484"/>
                    </a:cubicBezTo>
                    <a:cubicBezTo>
                      <a:pt x="310633" y="127484"/>
                      <a:pt x="315239" y="123644"/>
                      <a:pt x="317541" y="120572"/>
                    </a:cubicBezTo>
                    <a:cubicBezTo>
                      <a:pt x="318692" y="118652"/>
                      <a:pt x="317157" y="112509"/>
                      <a:pt x="314854" y="110973"/>
                    </a:cubicBezTo>
                    <a:cubicBezTo>
                      <a:pt x="311785" y="108669"/>
                      <a:pt x="306795" y="107901"/>
                      <a:pt x="302574" y="107901"/>
                    </a:cubicBezTo>
                    <a:cubicBezTo>
                      <a:pt x="267267" y="107133"/>
                      <a:pt x="231959" y="107517"/>
                      <a:pt x="197036" y="107517"/>
                    </a:cubicBezTo>
                    <a:close/>
                  </a:path>
                </a:pathLst>
              </a:custGeom>
              <a:grpFill/>
              <a:ln w="3834" cap="flat">
                <a:noFill/>
                <a:prstDash val="solid"/>
                <a:miter/>
              </a:ln>
            </p:spPr>
            <p:txBody>
              <a:bodyPr rtlCol="0" anchor="ctr"/>
              <a:lstStyle/>
              <a:p>
                <a:endParaRPr lang="en-US" dirty="0"/>
              </a:p>
            </p:txBody>
          </p:sp>
          <p:sp>
            <p:nvSpPr>
              <p:cNvPr id="47" name="Freeform 301">
                <a:extLst>
                  <a:ext uri="{FF2B5EF4-FFF2-40B4-BE49-F238E27FC236}">
                    <a16:creationId xmlns:a16="http://schemas.microsoft.com/office/drawing/2014/main" id="{A14F8823-060D-1F93-4FE3-6E3EF7A4EFDA}"/>
                  </a:ext>
                </a:extLst>
              </p:cNvPr>
              <p:cNvSpPr/>
              <p:nvPr/>
            </p:nvSpPr>
            <p:spPr>
              <a:xfrm>
                <a:off x="4424366" y="5090683"/>
                <a:ext cx="283018" cy="218489"/>
              </a:xfrm>
              <a:custGeom>
                <a:avLst/>
                <a:gdLst>
                  <a:gd name="connsiteX0" fmla="*/ 142173 w 283018"/>
                  <a:gd name="connsiteY0" fmla="*/ 218489 h 218489"/>
                  <a:gd name="connsiteX1" fmla="*/ 119146 w 283018"/>
                  <a:gd name="connsiteY1" fmla="*/ 183546 h 218489"/>
                  <a:gd name="connsiteX2" fmla="*/ 89595 w 283018"/>
                  <a:gd name="connsiteY2" fmla="*/ 167419 h 218489"/>
                  <a:gd name="connsiteX3" fmla="*/ 44310 w 283018"/>
                  <a:gd name="connsiteY3" fmla="*/ 167419 h 218489"/>
                  <a:gd name="connsiteX4" fmla="*/ 560 w 283018"/>
                  <a:gd name="connsiteY4" fmla="*/ 110973 h 218489"/>
                  <a:gd name="connsiteX5" fmla="*/ 4781 w 283018"/>
                  <a:gd name="connsiteY5" fmla="*/ 104445 h 218489"/>
                  <a:gd name="connsiteX6" fmla="*/ 22819 w 283018"/>
                  <a:gd name="connsiteY6" fmla="*/ 57598 h 218489"/>
                  <a:gd name="connsiteX7" fmla="*/ 22819 w 283018"/>
                  <a:gd name="connsiteY7" fmla="*/ 12672 h 218489"/>
                  <a:gd name="connsiteX8" fmla="*/ 32797 w 283018"/>
                  <a:gd name="connsiteY8" fmla="*/ 768 h 218489"/>
                  <a:gd name="connsiteX9" fmla="*/ 45078 w 283018"/>
                  <a:gd name="connsiteY9" fmla="*/ 0 h 218489"/>
                  <a:gd name="connsiteX10" fmla="*/ 237733 w 283018"/>
                  <a:gd name="connsiteY10" fmla="*/ 0 h 218489"/>
                  <a:gd name="connsiteX11" fmla="*/ 283018 w 283018"/>
                  <a:gd name="connsiteY11" fmla="*/ 44927 h 218489"/>
                  <a:gd name="connsiteX12" fmla="*/ 283018 w 283018"/>
                  <a:gd name="connsiteY12" fmla="*/ 124796 h 218489"/>
                  <a:gd name="connsiteX13" fmla="*/ 240803 w 283018"/>
                  <a:gd name="connsiteY13" fmla="*/ 167803 h 218489"/>
                  <a:gd name="connsiteX14" fmla="*/ 193599 w 283018"/>
                  <a:gd name="connsiteY14" fmla="*/ 167803 h 218489"/>
                  <a:gd name="connsiteX15" fmla="*/ 164432 w 283018"/>
                  <a:gd name="connsiteY15" fmla="*/ 183546 h 218489"/>
                  <a:gd name="connsiteX16" fmla="*/ 142173 w 283018"/>
                  <a:gd name="connsiteY16" fmla="*/ 218489 h 2184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283018" h="218489">
                    <a:moveTo>
                      <a:pt x="142173" y="218489"/>
                    </a:moveTo>
                    <a:cubicBezTo>
                      <a:pt x="133730" y="205818"/>
                      <a:pt x="126054" y="194682"/>
                      <a:pt x="119146" y="183546"/>
                    </a:cubicBezTo>
                    <a:cubicBezTo>
                      <a:pt x="112238" y="172411"/>
                      <a:pt x="103028" y="166651"/>
                      <a:pt x="89595" y="167419"/>
                    </a:cubicBezTo>
                    <a:cubicBezTo>
                      <a:pt x="74629" y="167803"/>
                      <a:pt x="59661" y="167803"/>
                      <a:pt x="44310" y="167419"/>
                    </a:cubicBezTo>
                    <a:cubicBezTo>
                      <a:pt x="9387" y="167035"/>
                      <a:pt x="-2894" y="142844"/>
                      <a:pt x="560" y="110973"/>
                    </a:cubicBezTo>
                    <a:cubicBezTo>
                      <a:pt x="944" y="108669"/>
                      <a:pt x="3246" y="106365"/>
                      <a:pt x="4781" y="104445"/>
                    </a:cubicBezTo>
                    <a:cubicBezTo>
                      <a:pt x="15911" y="90621"/>
                      <a:pt x="22819" y="75646"/>
                      <a:pt x="22819" y="57598"/>
                    </a:cubicBezTo>
                    <a:cubicBezTo>
                      <a:pt x="22819" y="42623"/>
                      <a:pt x="23586" y="27647"/>
                      <a:pt x="22819" y="12672"/>
                    </a:cubicBezTo>
                    <a:cubicBezTo>
                      <a:pt x="22435" y="4608"/>
                      <a:pt x="25505" y="1152"/>
                      <a:pt x="32797" y="768"/>
                    </a:cubicBezTo>
                    <a:cubicBezTo>
                      <a:pt x="37018" y="384"/>
                      <a:pt x="40856" y="0"/>
                      <a:pt x="45078" y="0"/>
                    </a:cubicBezTo>
                    <a:cubicBezTo>
                      <a:pt x="109168" y="0"/>
                      <a:pt x="173642" y="0"/>
                      <a:pt x="237733" y="0"/>
                    </a:cubicBezTo>
                    <a:cubicBezTo>
                      <a:pt x="266900" y="0"/>
                      <a:pt x="283018" y="15744"/>
                      <a:pt x="283018" y="44927"/>
                    </a:cubicBezTo>
                    <a:cubicBezTo>
                      <a:pt x="283018" y="71422"/>
                      <a:pt x="283018" y="98301"/>
                      <a:pt x="283018" y="124796"/>
                    </a:cubicBezTo>
                    <a:cubicBezTo>
                      <a:pt x="283018" y="150140"/>
                      <a:pt x="266516" y="167035"/>
                      <a:pt x="240803" y="167803"/>
                    </a:cubicBezTo>
                    <a:cubicBezTo>
                      <a:pt x="225068" y="168187"/>
                      <a:pt x="209334" y="168187"/>
                      <a:pt x="193599" y="167803"/>
                    </a:cubicBezTo>
                    <a:cubicBezTo>
                      <a:pt x="180550" y="167419"/>
                      <a:pt x="171340" y="172795"/>
                      <a:pt x="164432" y="183546"/>
                    </a:cubicBezTo>
                    <a:cubicBezTo>
                      <a:pt x="158291" y="194298"/>
                      <a:pt x="150616" y="205818"/>
                      <a:pt x="142173" y="218489"/>
                    </a:cubicBezTo>
                    <a:close/>
                  </a:path>
                </a:pathLst>
              </a:custGeom>
              <a:grpFill/>
              <a:ln w="3834" cap="flat">
                <a:noFill/>
                <a:prstDash val="solid"/>
                <a:miter/>
              </a:ln>
            </p:spPr>
            <p:txBody>
              <a:bodyPr rtlCol="0" anchor="ctr"/>
              <a:lstStyle/>
              <a:p>
                <a:endParaRPr lang="en-US"/>
              </a:p>
            </p:txBody>
          </p:sp>
          <p:sp>
            <p:nvSpPr>
              <p:cNvPr id="48" name="Freeform 302">
                <a:extLst>
                  <a:ext uri="{FF2B5EF4-FFF2-40B4-BE49-F238E27FC236}">
                    <a16:creationId xmlns:a16="http://schemas.microsoft.com/office/drawing/2014/main" id="{B90C8FFA-0B86-C475-D17F-7BC3BAD54F3F}"/>
                  </a:ext>
                </a:extLst>
              </p:cNvPr>
              <p:cNvSpPr/>
              <p:nvPr/>
            </p:nvSpPr>
            <p:spPr>
              <a:xfrm>
                <a:off x="3752168" y="5090011"/>
                <a:ext cx="283618" cy="218777"/>
              </a:xfrm>
              <a:custGeom>
                <a:avLst/>
                <a:gdLst>
                  <a:gd name="connsiteX0" fmla="*/ 141229 w 283618"/>
                  <a:gd name="connsiteY0" fmla="*/ 218777 h 218777"/>
                  <a:gd name="connsiteX1" fmla="*/ 117051 w 283618"/>
                  <a:gd name="connsiteY1" fmla="*/ 181915 h 218777"/>
                  <a:gd name="connsiteX2" fmla="*/ 90571 w 283618"/>
                  <a:gd name="connsiteY2" fmla="*/ 167707 h 218777"/>
                  <a:gd name="connsiteX3" fmla="*/ 42599 w 283618"/>
                  <a:gd name="connsiteY3" fmla="*/ 167707 h 218777"/>
                  <a:gd name="connsiteX4" fmla="*/ 0 w 283618"/>
                  <a:gd name="connsiteY4" fmla="*/ 124700 h 218777"/>
                  <a:gd name="connsiteX5" fmla="*/ 0 w 283618"/>
                  <a:gd name="connsiteY5" fmla="*/ 42527 h 218777"/>
                  <a:gd name="connsiteX6" fmla="*/ 40680 w 283618"/>
                  <a:gd name="connsiteY6" fmla="*/ 288 h 218777"/>
                  <a:gd name="connsiteX7" fmla="*/ 242546 w 283618"/>
                  <a:gd name="connsiteY7" fmla="*/ 288 h 218777"/>
                  <a:gd name="connsiteX8" fmla="*/ 259432 w 283618"/>
                  <a:gd name="connsiteY8" fmla="*/ 17183 h 218777"/>
                  <a:gd name="connsiteX9" fmla="*/ 262886 w 283618"/>
                  <a:gd name="connsiteY9" fmla="*/ 74014 h 218777"/>
                  <a:gd name="connsiteX10" fmla="*/ 275934 w 283618"/>
                  <a:gd name="connsiteY10" fmla="*/ 101277 h 218777"/>
                  <a:gd name="connsiteX11" fmla="*/ 252140 w 283618"/>
                  <a:gd name="connsiteY11" fmla="*/ 165403 h 218777"/>
                  <a:gd name="connsiteX12" fmla="*/ 205319 w 283618"/>
                  <a:gd name="connsiteY12" fmla="*/ 166939 h 218777"/>
                  <a:gd name="connsiteX13" fmla="*/ 158883 w 283618"/>
                  <a:gd name="connsiteY13" fmla="*/ 192282 h 218777"/>
                  <a:gd name="connsiteX14" fmla="*/ 141229 w 283618"/>
                  <a:gd name="connsiteY14" fmla="*/ 218777 h 21877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283618" h="218777">
                    <a:moveTo>
                      <a:pt x="141229" y="218777"/>
                    </a:moveTo>
                    <a:cubicBezTo>
                      <a:pt x="132402" y="205338"/>
                      <a:pt x="124727" y="193818"/>
                      <a:pt x="117051" y="181915"/>
                    </a:cubicBezTo>
                    <a:cubicBezTo>
                      <a:pt x="110911" y="172315"/>
                      <a:pt x="102084" y="167323"/>
                      <a:pt x="90571" y="167707"/>
                    </a:cubicBezTo>
                    <a:cubicBezTo>
                      <a:pt x="74452" y="168091"/>
                      <a:pt x="58334" y="168091"/>
                      <a:pt x="42599" y="167707"/>
                    </a:cubicBezTo>
                    <a:cubicBezTo>
                      <a:pt x="16119" y="167323"/>
                      <a:pt x="0" y="150812"/>
                      <a:pt x="0" y="124700"/>
                    </a:cubicBezTo>
                    <a:cubicBezTo>
                      <a:pt x="0" y="97437"/>
                      <a:pt x="0" y="70174"/>
                      <a:pt x="0" y="42527"/>
                    </a:cubicBezTo>
                    <a:cubicBezTo>
                      <a:pt x="0" y="17951"/>
                      <a:pt x="16119" y="672"/>
                      <a:pt x="40680" y="288"/>
                    </a:cubicBezTo>
                    <a:cubicBezTo>
                      <a:pt x="107841" y="-96"/>
                      <a:pt x="175385" y="-96"/>
                      <a:pt x="242546" y="288"/>
                    </a:cubicBezTo>
                    <a:cubicBezTo>
                      <a:pt x="258281" y="288"/>
                      <a:pt x="259048" y="2208"/>
                      <a:pt x="259432" y="17183"/>
                    </a:cubicBezTo>
                    <a:cubicBezTo>
                      <a:pt x="260199" y="36383"/>
                      <a:pt x="260199" y="55582"/>
                      <a:pt x="262886" y="74014"/>
                    </a:cubicBezTo>
                    <a:cubicBezTo>
                      <a:pt x="264421" y="83614"/>
                      <a:pt x="270177" y="93213"/>
                      <a:pt x="275934" y="101277"/>
                    </a:cubicBezTo>
                    <a:cubicBezTo>
                      <a:pt x="292820" y="124700"/>
                      <a:pt x="280540" y="160027"/>
                      <a:pt x="252140" y="165403"/>
                    </a:cubicBezTo>
                    <a:cubicBezTo>
                      <a:pt x="236789" y="168091"/>
                      <a:pt x="220670" y="168475"/>
                      <a:pt x="205319" y="166939"/>
                    </a:cubicBezTo>
                    <a:cubicBezTo>
                      <a:pt x="183444" y="165019"/>
                      <a:pt x="168477" y="172699"/>
                      <a:pt x="158883" y="192282"/>
                    </a:cubicBezTo>
                    <a:cubicBezTo>
                      <a:pt x="153894" y="201498"/>
                      <a:pt x="147753" y="209178"/>
                      <a:pt x="141229" y="218777"/>
                    </a:cubicBezTo>
                    <a:close/>
                  </a:path>
                </a:pathLst>
              </a:custGeom>
              <a:grpFill/>
              <a:ln w="3834" cap="flat">
                <a:noFill/>
                <a:prstDash val="solid"/>
                <a:miter/>
              </a:ln>
            </p:spPr>
            <p:txBody>
              <a:bodyPr rtlCol="0" anchor="ctr"/>
              <a:lstStyle/>
              <a:p>
                <a:endParaRPr lang="en-US"/>
              </a:p>
            </p:txBody>
          </p:sp>
        </p:grpSp>
        <p:sp>
          <p:nvSpPr>
            <p:cNvPr id="35" name="Freeform 289">
              <a:extLst>
                <a:ext uri="{FF2B5EF4-FFF2-40B4-BE49-F238E27FC236}">
                  <a16:creationId xmlns:a16="http://schemas.microsoft.com/office/drawing/2014/main" id="{B7B218A2-BA6A-5ADB-001C-7611F952A5BE}"/>
                </a:ext>
              </a:extLst>
            </p:cNvPr>
            <p:cNvSpPr/>
            <p:nvPr userDrawn="1"/>
          </p:nvSpPr>
          <p:spPr>
            <a:xfrm>
              <a:off x="8130434" y="5423165"/>
              <a:ext cx="1018347" cy="684170"/>
            </a:xfrm>
            <a:custGeom>
              <a:avLst/>
              <a:gdLst>
                <a:gd name="connsiteX0" fmla="*/ 315587 w 1018347"/>
                <a:gd name="connsiteY0" fmla="*/ 683403 h 684170"/>
                <a:gd name="connsiteX1" fmla="*/ 287572 w 1018347"/>
                <a:gd name="connsiteY1" fmla="*/ 635405 h 684170"/>
                <a:gd name="connsiteX2" fmla="*/ 290258 w 1018347"/>
                <a:gd name="connsiteY2" fmla="*/ 590862 h 684170"/>
                <a:gd name="connsiteX3" fmla="*/ 277977 w 1018347"/>
                <a:gd name="connsiteY3" fmla="*/ 590862 h 684170"/>
                <a:gd name="connsiteX4" fmla="*/ 38886 w 1018347"/>
                <a:gd name="connsiteY4" fmla="*/ 590862 h 684170"/>
                <a:gd name="connsiteX5" fmla="*/ 124 w 1018347"/>
                <a:gd name="connsiteY5" fmla="*/ 550543 h 684170"/>
                <a:gd name="connsiteX6" fmla="*/ 6649 w 1018347"/>
                <a:gd name="connsiteY6" fmla="*/ 426515 h 684170"/>
                <a:gd name="connsiteX7" fmla="*/ 74960 w 1018347"/>
                <a:gd name="connsiteY7" fmla="*/ 345493 h 684170"/>
                <a:gd name="connsiteX8" fmla="*/ 125235 w 1018347"/>
                <a:gd name="connsiteY8" fmla="*/ 322454 h 684170"/>
                <a:gd name="connsiteX9" fmla="*/ 112187 w 1018347"/>
                <a:gd name="connsiteY9" fmla="*/ 321686 h 684170"/>
                <a:gd name="connsiteX10" fmla="*/ 51550 w 1018347"/>
                <a:gd name="connsiteY10" fmla="*/ 269848 h 684170"/>
                <a:gd name="connsiteX11" fmla="*/ 49247 w 1018347"/>
                <a:gd name="connsiteY11" fmla="*/ 188826 h 684170"/>
                <a:gd name="connsiteX12" fmla="*/ 53085 w 1018347"/>
                <a:gd name="connsiteY12" fmla="*/ 143132 h 684170"/>
                <a:gd name="connsiteX13" fmla="*/ 177428 w 1018347"/>
                <a:gd name="connsiteY13" fmla="*/ 53278 h 684170"/>
                <a:gd name="connsiteX14" fmla="*/ 286421 w 1018347"/>
                <a:gd name="connsiteY14" fmla="*/ 155419 h 684170"/>
                <a:gd name="connsiteX15" fmla="*/ 284885 w 1018347"/>
                <a:gd name="connsiteY15" fmla="*/ 277911 h 684170"/>
                <a:gd name="connsiteX16" fmla="*/ 280280 w 1018347"/>
                <a:gd name="connsiteY16" fmla="*/ 292503 h 684170"/>
                <a:gd name="connsiteX17" fmla="*/ 238832 w 1018347"/>
                <a:gd name="connsiteY17" fmla="*/ 321302 h 684170"/>
                <a:gd name="connsiteX18" fmla="*/ 216957 w 1018347"/>
                <a:gd name="connsiteY18" fmla="*/ 321302 h 684170"/>
                <a:gd name="connsiteX19" fmla="*/ 216190 w 1018347"/>
                <a:gd name="connsiteY19" fmla="*/ 324758 h 684170"/>
                <a:gd name="connsiteX20" fmla="*/ 251113 w 1018347"/>
                <a:gd name="connsiteY20" fmla="*/ 340118 h 684170"/>
                <a:gd name="connsiteX21" fmla="*/ 324798 w 1018347"/>
                <a:gd name="connsiteY21" fmla="*/ 385812 h 684170"/>
                <a:gd name="connsiteX22" fmla="*/ 398099 w 1018347"/>
                <a:gd name="connsiteY22" fmla="*/ 366997 h 684170"/>
                <a:gd name="connsiteX23" fmla="*/ 447222 w 1018347"/>
                <a:gd name="connsiteY23" fmla="*/ 346645 h 684170"/>
                <a:gd name="connsiteX24" fmla="*/ 448374 w 1018347"/>
                <a:gd name="connsiteY24" fmla="*/ 316694 h 684170"/>
                <a:gd name="connsiteX25" fmla="*/ 399634 w 1018347"/>
                <a:gd name="connsiteY25" fmla="*/ 247192 h 684170"/>
                <a:gd name="connsiteX26" fmla="*/ 392726 w 1018347"/>
                <a:gd name="connsiteY26" fmla="*/ 241433 h 684170"/>
                <a:gd name="connsiteX27" fmla="*/ 362792 w 1018347"/>
                <a:gd name="connsiteY27" fmla="*/ 157339 h 684170"/>
                <a:gd name="connsiteX28" fmla="*/ 365478 w 1018347"/>
                <a:gd name="connsiteY28" fmla="*/ 145820 h 684170"/>
                <a:gd name="connsiteX29" fmla="*/ 369700 w 1018347"/>
                <a:gd name="connsiteY29" fmla="*/ 85533 h 684170"/>
                <a:gd name="connsiteX30" fmla="*/ 475621 w 1018347"/>
                <a:gd name="connsiteY30" fmla="*/ 288 h 684170"/>
                <a:gd name="connsiteX31" fmla="*/ 507475 w 1018347"/>
                <a:gd name="connsiteY31" fmla="*/ 288 h 684170"/>
                <a:gd name="connsiteX32" fmla="*/ 553528 w 1018347"/>
                <a:gd name="connsiteY32" fmla="*/ 19487 h 684170"/>
                <a:gd name="connsiteX33" fmla="*/ 565809 w 1018347"/>
                <a:gd name="connsiteY33" fmla="*/ 22943 h 684170"/>
                <a:gd name="connsiteX34" fmla="*/ 652158 w 1018347"/>
                <a:gd name="connsiteY34" fmla="*/ 87069 h 684170"/>
                <a:gd name="connsiteX35" fmla="*/ 652542 w 1018347"/>
                <a:gd name="connsiteY35" fmla="*/ 150811 h 684170"/>
                <a:gd name="connsiteX36" fmla="*/ 656380 w 1018347"/>
                <a:gd name="connsiteY36" fmla="*/ 163867 h 684170"/>
                <a:gd name="connsiteX37" fmla="*/ 622224 w 1018347"/>
                <a:gd name="connsiteY37" fmla="*/ 241817 h 684170"/>
                <a:gd name="connsiteX38" fmla="*/ 613013 w 1018347"/>
                <a:gd name="connsiteY38" fmla="*/ 250264 h 684170"/>
                <a:gd name="connsiteX39" fmla="*/ 570414 w 1018347"/>
                <a:gd name="connsiteY39" fmla="*/ 313622 h 684170"/>
                <a:gd name="connsiteX40" fmla="*/ 573484 w 1018347"/>
                <a:gd name="connsiteY40" fmla="*/ 348949 h 684170"/>
                <a:gd name="connsiteX41" fmla="*/ 670196 w 1018347"/>
                <a:gd name="connsiteY41" fmla="*/ 380820 h 684170"/>
                <a:gd name="connsiteX42" fmla="*/ 704735 w 1018347"/>
                <a:gd name="connsiteY42" fmla="*/ 371605 h 684170"/>
                <a:gd name="connsiteX43" fmla="*/ 750021 w 1018347"/>
                <a:gd name="connsiteY43" fmla="*/ 345109 h 684170"/>
                <a:gd name="connsiteX44" fmla="*/ 793771 w 1018347"/>
                <a:gd name="connsiteY44" fmla="*/ 328598 h 684170"/>
                <a:gd name="connsiteX45" fmla="*/ 794539 w 1018347"/>
                <a:gd name="connsiteY45" fmla="*/ 311318 h 684170"/>
                <a:gd name="connsiteX46" fmla="*/ 755777 w 1018347"/>
                <a:gd name="connsiteY46" fmla="*/ 260248 h 684170"/>
                <a:gd name="connsiteX47" fmla="*/ 748102 w 1018347"/>
                <a:gd name="connsiteY47" fmla="*/ 253336 h 684170"/>
                <a:gd name="connsiteX48" fmla="*/ 725459 w 1018347"/>
                <a:gd name="connsiteY48" fmla="*/ 181146 h 684170"/>
                <a:gd name="connsiteX49" fmla="*/ 728913 w 1018347"/>
                <a:gd name="connsiteY49" fmla="*/ 170011 h 684170"/>
                <a:gd name="connsiteX50" fmla="*/ 732367 w 1018347"/>
                <a:gd name="connsiteY50" fmla="*/ 125084 h 684170"/>
                <a:gd name="connsiteX51" fmla="*/ 858629 w 1018347"/>
                <a:gd name="connsiteY51" fmla="*/ 40223 h 684170"/>
                <a:gd name="connsiteX52" fmla="*/ 959178 w 1018347"/>
                <a:gd name="connsiteY52" fmla="*/ 125084 h 684170"/>
                <a:gd name="connsiteX53" fmla="*/ 962632 w 1018347"/>
                <a:gd name="connsiteY53" fmla="*/ 170011 h 684170"/>
                <a:gd name="connsiteX54" fmla="*/ 966853 w 1018347"/>
                <a:gd name="connsiteY54" fmla="*/ 181530 h 684170"/>
                <a:gd name="connsiteX55" fmla="*/ 945746 w 1018347"/>
                <a:gd name="connsiteY55" fmla="*/ 252568 h 684170"/>
                <a:gd name="connsiteX56" fmla="*/ 936919 w 1018347"/>
                <a:gd name="connsiteY56" fmla="*/ 260248 h 684170"/>
                <a:gd name="connsiteX57" fmla="*/ 897390 w 1018347"/>
                <a:gd name="connsiteY57" fmla="*/ 312086 h 684170"/>
                <a:gd name="connsiteX58" fmla="*/ 891250 w 1018347"/>
                <a:gd name="connsiteY58" fmla="*/ 320918 h 684170"/>
                <a:gd name="connsiteX59" fmla="*/ 898542 w 1018347"/>
                <a:gd name="connsiteY59" fmla="*/ 328982 h 684170"/>
                <a:gd name="connsiteX60" fmla="*/ 940373 w 1018347"/>
                <a:gd name="connsiteY60" fmla="*/ 345109 h 684170"/>
                <a:gd name="connsiteX61" fmla="*/ 1011372 w 1018347"/>
                <a:gd name="connsiteY61" fmla="*/ 429587 h 684170"/>
                <a:gd name="connsiteX62" fmla="*/ 1018279 w 1018347"/>
                <a:gd name="connsiteY62" fmla="*/ 553615 h 684170"/>
                <a:gd name="connsiteX63" fmla="*/ 981053 w 1018347"/>
                <a:gd name="connsiteY63" fmla="*/ 591630 h 684170"/>
                <a:gd name="connsiteX64" fmla="*/ 741194 w 1018347"/>
                <a:gd name="connsiteY64" fmla="*/ 591630 h 684170"/>
                <a:gd name="connsiteX65" fmla="*/ 728146 w 1018347"/>
                <a:gd name="connsiteY65" fmla="*/ 591630 h 684170"/>
                <a:gd name="connsiteX66" fmla="*/ 730064 w 1018347"/>
                <a:gd name="connsiteY66" fmla="*/ 633101 h 684170"/>
                <a:gd name="connsiteX67" fmla="*/ 702817 w 1018347"/>
                <a:gd name="connsiteY67" fmla="*/ 684171 h 684170"/>
                <a:gd name="connsiteX68" fmla="*/ 315587 w 1018347"/>
                <a:gd name="connsiteY68" fmla="*/ 683403 h 684170"/>
                <a:gd name="connsiteX69" fmla="*/ 634504 w 1018347"/>
                <a:gd name="connsiteY69" fmla="*/ 663052 h 684170"/>
                <a:gd name="connsiteX70" fmla="*/ 688617 w 1018347"/>
                <a:gd name="connsiteY70" fmla="*/ 663052 h 684170"/>
                <a:gd name="connsiteX71" fmla="*/ 709724 w 1018347"/>
                <a:gd name="connsiteY71" fmla="*/ 640780 h 684170"/>
                <a:gd name="connsiteX72" fmla="*/ 705119 w 1018347"/>
                <a:gd name="connsiteY72" fmla="*/ 579726 h 684170"/>
                <a:gd name="connsiteX73" fmla="*/ 697060 w 1018347"/>
                <a:gd name="connsiteY73" fmla="*/ 437267 h 684170"/>
                <a:gd name="connsiteX74" fmla="*/ 667125 w 1018347"/>
                <a:gd name="connsiteY74" fmla="*/ 400020 h 684170"/>
                <a:gd name="connsiteX75" fmla="*/ 563506 w 1018347"/>
                <a:gd name="connsiteY75" fmla="*/ 365845 h 684170"/>
                <a:gd name="connsiteX76" fmla="*/ 560436 w 1018347"/>
                <a:gd name="connsiteY76" fmla="*/ 365845 h 684170"/>
                <a:gd name="connsiteX77" fmla="*/ 549690 w 1018347"/>
                <a:gd name="connsiteY77" fmla="*/ 395796 h 684170"/>
                <a:gd name="connsiteX78" fmla="*/ 529734 w 1018347"/>
                <a:gd name="connsiteY78" fmla="*/ 410003 h 684170"/>
                <a:gd name="connsiteX79" fmla="*/ 487519 w 1018347"/>
                <a:gd name="connsiteY79" fmla="*/ 410003 h 684170"/>
                <a:gd name="connsiteX80" fmla="*/ 466795 w 1018347"/>
                <a:gd name="connsiteY80" fmla="*/ 395028 h 684170"/>
                <a:gd name="connsiteX81" fmla="*/ 456817 w 1018347"/>
                <a:gd name="connsiteY81" fmla="*/ 367381 h 684170"/>
                <a:gd name="connsiteX82" fmla="*/ 386586 w 1018347"/>
                <a:gd name="connsiteY82" fmla="*/ 390804 h 684170"/>
                <a:gd name="connsiteX83" fmla="*/ 345906 w 1018347"/>
                <a:gd name="connsiteY83" fmla="*/ 401172 h 684170"/>
                <a:gd name="connsiteX84" fmla="*/ 319809 w 1018347"/>
                <a:gd name="connsiteY84" fmla="*/ 431891 h 684170"/>
                <a:gd name="connsiteX85" fmla="*/ 317506 w 1018347"/>
                <a:gd name="connsiteY85" fmla="*/ 476817 h 684170"/>
                <a:gd name="connsiteX86" fmla="*/ 311750 w 1018347"/>
                <a:gd name="connsiteY86" fmla="*/ 572047 h 684170"/>
                <a:gd name="connsiteX87" fmla="*/ 307528 w 1018347"/>
                <a:gd name="connsiteY87" fmla="*/ 643852 h 684170"/>
                <a:gd name="connsiteX88" fmla="*/ 319042 w 1018347"/>
                <a:gd name="connsiteY88" fmla="*/ 661900 h 684170"/>
                <a:gd name="connsiteX89" fmla="*/ 379294 w 1018347"/>
                <a:gd name="connsiteY89" fmla="*/ 662284 h 684170"/>
                <a:gd name="connsiteX90" fmla="*/ 379294 w 1018347"/>
                <a:gd name="connsiteY90" fmla="*/ 599694 h 684170"/>
                <a:gd name="connsiteX91" fmla="*/ 379294 w 1018347"/>
                <a:gd name="connsiteY91" fmla="*/ 526736 h 684170"/>
                <a:gd name="connsiteX92" fmla="*/ 388888 w 1018347"/>
                <a:gd name="connsiteY92" fmla="*/ 513680 h 684170"/>
                <a:gd name="connsiteX93" fmla="*/ 399634 w 1018347"/>
                <a:gd name="connsiteY93" fmla="*/ 526736 h 684170"/>
                <a:gd name="connsiteX94" fmla="*/ 399634 w 1018347"/>
                <a:gd name="connsiteY94" fmla="*/ 532880 h 684170"/>
                <a:gd name="connsiteX95" fmla="*/ 399634 w 1018347"/>
                <a:gd name="connsiteY95" fmla="*/ 650764 h 684170"/>
                <a:gd name="connsiteX96" fmla="*/ 399634 w 1018347"/>
                <a:gd name="connsiteY96" fmla="*/ 661900 h 684170"/>
                <a:gd name="connsiteX97" fmla="*/ 614932 w 1018347"/>
                <a:gd name="connsiteY97" fmla="*/ 661900 h 684170"/>
                <a:gd name="connsiteX98" fmla="*/ 614932 w 1018347"/>
                <a:gd name="connsiteY98" fmla="*/ 650380 h 684170"/>
                <a:gd name="connsiteX99" fmla="*/ 614932 w 1018347"/>
                <a:gd name="connsiteY99" fmla="*/ 531344 h 684170"/>
                <a:gd name="connsiteX100" fmla="*/ 615316 w 1018347"/>
                <a:gd name="connsiteY100" fmla="*/ 522128 h 684170"/>
                <a:gd name="connsiteX101" fmla="*/ 623759 w 1018347"/>
                <a:gd name="connsiteY101" fmla="*/ 514064 h 684170"/>
                <a:gd name="connsiteX102" fmla="*/ 633737 w 1018347"/>
                <a:gd name="connsiteY102" fmla="*/ 521744 h 684170"/>
                <a:gd name="connsiteX103" fmla="*/ 634504 w 1018347"/>
                <a:gd name="connsiteY103" fmla="*/ 531728 h 684170"/>
                <a:gd name="connsiteX104" fmla="*/ 634504 w 1018347"/>
                <a:gd name="connsiteY104" fmla="*/ 649612 h 684170"/>
                <a:gd name="connsiteX105" fmla="*/ 634504 w 1018347"/>
                <a:gd name="connsiteY105" fmla="*/ 663052 h 684170"/>
                <a:gd name="connsiteX106" fmla="*/ 130224 w 1018347"/>
                <a:gd name="connsiteY106" fmla="*/ 348949 h 684170"/>
                <a:gd name="connsiteX107" fmla="*/ 71507 w 1018347"/>
                <a:gd name="connsiteY107" fmla="*/ 367765 h 684170"/>
                <a:gd name="connsiteX108" fmla="*/ 28907 w 1018347"/>
                <a:gd name="connsiteY108" fmla="*/ 416531 h 684170"/>
                <a:gd name="connsiteX109" fmla="*/ 26605 w 1018347"/>
                <a:gd name="connsiteY109" fmla="*/ 439954 h 684170"/>
                <a:gd name="connsiteX110" fmla="*/ 20081 w 1018347"/>
                <a:gd name="connsiteY110" fmla="*/ 553615 h 684170"/>
                <a:gd name="connsiteX111" fmla="*/ 31210 w 1018347"/>
                <a:gd name="connsiteY111" fmla="*/ 570127 h 684170"/>
                <a:gd name="connsiteX112" fmla="*/ 69588 w 1018347"/>
                <a:gd name="connsiteY112" fmla="*/ 570511 h 684170"/>
                <a:gd name="connsiteX113" fmla="*/ 69588 w 1018347"/>
                <a:gd name="connsiteY113" fmla="*/ 558223 h 684170"/>
                <a:gd name="connsiteX114" fmla="*/ 69588 w 1018347"/>
                <a:gd name="connsiteY114" fmla="*/ 471057 h 684170"/>
                <a:gd name="connsiteX115" fmla="*/ 79949 w 1018347"/>
                <a:gd name="connsiteY115" fmla="*/ 455698 h 684170"/>
                <a:gd name="connsiteX116" fmla="*/ 89928 w 1018347"/>
                <a:gd name="connsiteY116" fmla="*/ 471442 h 684170"/>
                <a:gd name="connsiteX117" fmla="*/ 89928 w 1018347"/>
                <a:gd name="connsiteY117" fmla="*/ 555535 h 684170"/>
                <a:gd name="connsiteX118" fmla="*/ 89928 w 1018347"/>
                <a:gd name="connsiteY118" fmla="*/ 570127 h 684170"/>
                <a:gd name="connsiteX119" fmla="*/ 250729 w 1018347"/>
                <a:gd name="connsiteY119" fmla="*/ 570127 h 684170"/>
                <a:gd name="connsiteX120" fmla="*/ 250729 w 1018347"/>
                <a:gd name="connsiteY120" fmla="*/ 540175 h 684170"/>
                <a:gd name="connsiteX121" fmla="*/ 250729 w 1018347"/>
                <a:gd name="connsiteY121" fmla="*/ 467218 h 684170"/>
                <a:gd name="connsiteX122" fmla="*/ 260707 w 1018347"/>
                <a:gd name="connsiteY122" fmla="*/ 455698 h 684170"/>
                <a:gd name="connsiteX123" fmla="*/ 271070 w 1018347"/>
                <a:gd name="connsiteY123" fmla="*/ 467218 h 684170"/>
                <a:gd name="connsiteX124" fmla="*/ 271070 w 1018347"/>
                <a:gd name="connsiteY124" fmla="*/ 474513 h 684170"/>
                <a:gd name="connsiteX125" fmla="*/ 271070 w 1018347"/>
                <a:gd name="connsiteY125" fmla="*/ 559759 h 684170"/>
                <a:gd name="connsiteX126" fmla="*/ 271837 w 1018347"/>
                <a:gd name="connsiteY126" fmla="*/ 570511 h 684170"/>
                <a:gd name="connsiteX127" fmla="*/ 289491 w 1018347"/>
                <a:gd name="connsiteY127" fmla="*/ 570511 h 684170"/>
                <a:gd name="connsiteX128" fmla="*/ 290258 w 1018347"/>
                <a:gd name="connsiteY128" fmla="*/ 563983 h 684170"/>
                <a:gd name="connsiteX129" fmla="*/ 296782 w 1018347"/>
                <a:gd name="connsiteY129" fmla="*/ 449170 h 684170"/>
                <a:gd name="connsiteX130" fmla="*/ 302539 w 1018347"/>
                <a:gd name="connsiteY130" fmla="*/ 411923 h 684170"/>
                <a:gd name="connsiteX131" fmla="*/ 296782 w 1018347"/>
                <a:gd name="connsiteY131" fmla="*/ 384276 h 684170"/>
                <a:gd name="connsiteX132" fmla="*/ 278745 w 1018347"/>
                <a:gd name="connsiteY132" fmla="*/ 371220 h 684170"/>
                <a:gd name="connsiteX133" fmla="*/ 212352 w 1018347"/>
                <a:gd name="connsiteY133" fmla="*/ 348565 h 684170"/>
                <a:gd name="connsiteX134" fmla="*/ 181650 w 1018347"/>
                <a:gd name="connsiteY134" fmla="*/ 380436 h 684170"/>
                <a:gd name="connsiteX135" fmla="*/ 181650 w 1018347"/>
                <a:gd name="connsiteY135" fmla="*/ 411155 h 684170"/>
                <a:gd name="connsiteX136" fmla="*/ 171288 w 1018347"/>
                <a:gd name="connsiteY136" fmla="*/ 425363 h 684170"/>
                <a:gd name="connsiteX137" fmla="*/ 160926 w 1018347"/>
                <a:gd name="connsiteY137" fmla="*/ 410771 h 684170"/>
                <a:gd name="connsiteX138" fmla="*/ 160926 w 1018347"/>
                <a:gd name="connsiteY138" fmla="*/ 379668 h 684170"/>
                <a:gd name="connsiteX139" fmla="*/ 130224 w 1018347"/>
                <a:gd name="connsiteY139" fmla="*/ 348949 h 684170"/>
                <a:gd name="connsiteX140" fmla="*/ 885493 w 1018347"/>
                <a:gd name="connsiteY140" fmla="*/ 349333 h 684170"/>
                <a:gd name="connsiteX141" fmla="*/ 879737 w 1018347"/>
                <a:gd name="connsiteY141" fmla="*/ 366613 h 684170"/>
                <a:gd name="connsiteX142" fmla="*/ 859781 w 1018347"/>
                <a:gd name="connsiteY142" fmla="*/ 380820 h 684170"/>
                <a:gd name="connsiteX143" fmla="*/ 827927 w 1018347"/>
                <a:gd name="connsiteY143" fmla="*/ 380820 h 684170"/>
                <a:gd name="connsiteX144" fmla="*/ 809506 w 1018347"/>
                <a:gd name="connsiteY144" fmla="*/ 367381 h 684170"/>
                <a:gd name="connsiteX145" fmla="*/ 802982 w 1018347"/>
                <a:gd name="connsiteY145" fmla="*/ 349333 h 684170"/>
                <a:gd name="connsiteX146" fmla="*/ 748870 w 1018347"/>
                <a:gd name="connsiteY146" fmla="*/ 366229 h 684170"/>
                <a:gd name="connsiteX147" fmla="*/ 711643 w 1018347"/>
                <a:gd name="connsiteY147" fmla="*/ 393492 h 684170"/>
                <a:gd name="connsiteX148" fmla="*/ 710876 w 1018347"/>
                <a:gd name="connsiteY148" fmla="*/ 404244 h 684170"/>
                <a:gd name="connsiteX149" fmla="*/ 717400 w 1018347"/>
                <a:gd name="connsiteY149" fmla="*/ 427667 h 684170"/>
                <a:gd name="connsiteX150" fmla="*/ 722005 w 1018347"/>
                <a:gd name="connsiteY150" fmla="*/ 505232 h 684170"/>
                <a:gd name="connsiteX151" fmla="*/ 725459 w 1018347"/>
                <a:gd name="connsiteY151" fmla="*/ 567823 h 684170"/>
                <a:gd name="connsiteX152" fmla="*/ 741961 w 1018347"/>
                <a:gd name="connsiteY152" fmla="*/ 567823 h 684170"/>
                <a:gd name="connsiteX153" fmla="*/ 741961 w 1018347"/>
                <a:gd name="connsiteY153" fmla="*/ 554767 h 684170"/>
                <a:gd name="connsiteX154" fmla="*/ 741961 w 1018347"/>
                <a:gd name="connsiteY154" fmla="*/ 465682 h 684170"/>
                <a:gd name="connsiteX155" fmla="*/ 751939 w 1018347"/>
                <a:gd name="connsiteY155" fmla="*/ 453778 h 684170"/>
                <a:gd name="connsiteX156" fmla="*/ 763453 w 1018347"/>
                <a:gd name="connsiteY156" fmla="*/ 465298 h 684170"/>
                <a:gd name="connsiteX157" fmla="*/ 763453 w 1018347"/>
                <a:gd name="connsiteY157" fmla="*/ 472593 h 684170"/>
                <a:gd name="connsiteX158" fmla="*/ 763453 w 1018347"/>
                <a:gd name="connsiteY158" fmla="*/ 557839 h 684170"/>
                <a:gd name="connsiteX159" fmla="*/ 763837 w 1018347"/>
                <a:gd name="connsiteY159" fmla="*/ 568591 h 684170"/>
                <a:gd name="connsiteX160" fmla="*/ 922336 w 1018347"/>
                <a:gd name="connsiteY160" fmla="*/ 568591 h 684170"/>
                <a:gd name="connsiteX161" fmla="*/ 922336 w 1018347"/>
                <a:gd name="connsiteY161" fmla="*/ 556687 h 684170"/>
                <a:gd name="connsiteX162" fmla="*/ 922336 w 1018347"/>
                <a:gd name="connsiteY162" fmla="*/ 469522 h 684170"/>
                <a:gd name="connsiteX163" fmla="*/ 933082 w 1018347"/>
                <a:gd name="connsiteY163" fmla="*/ 454162 h 684170"/>
                <a:gd name="connsiteX164" fmla="*/ 943827 w 1018347"/>
                <a:gd name="connsiteY164" fmla="*/ 469137 h 684170"/>
                <a:gd name="connsiteX165" fmla="*/ 943827 w 1018347"/>
                <a:gd name="connsiteY165" fmla="*/ 557455 h 684170"/>
                <a:gd name="connsiteX166" fmla="*/ 943827 w 1018347"/>
                <a:gd name="connsiteY166" fmla="*/ 568591 h 684170"/>
                <a:gd name="connsiteX167" fmla="*/ 952270 w 1018347"/>
                <a:gd name="connsiteY167" fmla="*/ 569359 h 684170"/>
                <a:gd name="connsiteX168" fmla="*/ 982972 w 1018347"/>
                <a:gd name="connsiteY168" fmla="*/ 569359 h 684170"/>
                <a:gd name="connsiteX169" fmla="*/ 995253 w 1018347"/>
                <a:gd name="connsiteY169" fmla="*/ 554383 h 684170"/>
                <a:gd name="connsiteX170" fmla="*/ 987961 w 1018347"/>
                <a:gd name="connsiteY170" fmla="*/ 428435 h 684170"/>
                <a:gd name="connsiteX171" fmla="*/ 941141 w 1018347"/>
                <a:gd name="connsiteY171" fmla="*/ 366997 h 684170"/>
                <a:gd name="connsiteX172" fmla="*/ 885493 w 1018347"/>
                <a:gd name="connsiteY172" fmla="*/ 349333 h 684170"/>
                <a:gd name="connsiteX173" fmla="*/ 418055 w 1018347"/>
                <a:gd name="connsiteY173" fmla="*/ 151963 h 684170"/>
                <a:gd name="connsiteX174" fmla="*/ 418055 w 1018347"/>
                <a:gd name="connsiteY174" fmla="*/ 224921 h 684170"/>
                <a:gd name="connsiteX175" fmla="*/ 473319 w 1018347"/>
                <a:gd name="connsiteY175" fmla="*/ 306711 h 684170"/>
                <a:gd name="connsiteX176" fmla="*/ 595360 w 1018347"/>
                <a:gd name="connsiteY176" fmla="*/ 225689 h 684170"/>
                <a:gd name="connsiteX177" fmla="*/ 594976 w 1018347"/>
                <a:gd name="connsiteY177" fmla="*/ 159259 h 684170"/>
                <a:gd name="connsiteX178" fmla="*/ 594976 w 1018347"/>
                <a:gd name="connsiteY178" fmla="*/ 141212 h 684170"/>
                <a:gd name="connsiteX179" fmla="*/ 558901 w 1018347"/>
                <a:gd name="connsiteY179" fmla="*/ 132764 h 684170"/>
                <a:gd name="connsiteX180" fmla="*/ 525896 w 1018347"/>
                <a:gd name="connsiteY180" fmla="*/ 117020 h 684170"/>
                <a:gd name="connsiteX181" fmla="*/ 418055 w 1018347"/>
                <a:gd name="connsiteY181" fmla="*/ 151963 h 684170"/>
                <a:gd name="connsiteX182" fmla="*/ 387353 w 1018347"/>
                <a:gd name="connsiteY182" fmla="*/ 139676 h 684170"/>
                <a:gd name="connsiteX183" fmla="*/ 398483 w 1018347"/>
                <a:gd name="connsiteY183" fmla="*/ 133916 h 684170"/>
                <a:gd name="connsiteX184" fmla="*/ 419207 w 1018347"/>
                <a:gd name="connsiteY184" fmla="*/ 128156 h 684170"/>
                <a:gd name="connsiteX185" fmla="*/ 510545 w 1018347"/>
                <a:gd name="connsiteY185" fmla="*/ 98205 h 684170"/>
                <a:gd name="connsiteX186" fmla="*/ 538944 w 1018347"/>
                <a:gd name="connsiteY186" fmla="*/ 96285 h 684170"/>
                <a:gd name="connsiteX187" fmla="*/ 594976 w 1018347"/>
                <a:gd name="connsiteY187" fmla="*/ 117404 h 684170"/>
                <a:gd name="connsiteX188" fmla="*/ 617618 w 1018347"/>
                <a:gd name="connsiteY188" fmla="*/ 137372 h 684170"/>
                <a:gd name="connsiteX189" fmla="*/ 629516 w 1018347"/>
                <a:gd name="connsiteY189" fmla="*/ 139676 h 684170"/>
                <a:gd name="connsiteX190" fmla="*/ 629516 w 1018347"/>
                <a:gd name="connsiteY190" fmla="*/ 88221 h 684170"/>
                <a:gd name="connsiteX191" fmla="*/ 563122 w 1018347"/>
                <a:gd name="connsiteY191" fmla="*/ 45215 h 684170"/>
                <a:gd name="connsiteX192" fmla="*/ 543550 w 1018347"/>
                <a:gd name="connsiteY192" fmla="*/ 39839 h 684170"/>
                <a:gd name="connsiteX193" fmla="*/ 514383 w 1018347"/>
                <a:gd name="connsiteY193" fmla="*/ 21407 h 684170"/>
                <a:gd name="connsiteX194" fmla="*/ 477540 w 1018347"/>
                <a:gd name="connsiteY194" fmla="*/ 19871 h 684170"/>
                <a:gd name="connsiteX195" fmla="*/ 414985 w 1018347"/>
                <a:gd name="connsiteY195" fmla="*/ 45598 h 684170"/>
                <a:gd name="connsiteX196" fmla="*/ 387353 w 1018347"/>
                <a:gd name="connsiteY196" fmla="*/ 139676 h 684170"/>
                <a:gd name="connsiteX197" fmla="*/ 917347 w 1018347"/>
                <a:gd name="connsiteY197" fmla="*/ 217625 h 684170"/>
                <a:gd name="connsiteX198" fmla="*/ 917347 w 1018347"/>
                <a:gd name="connsiteY198" fmla="*/ 217625 h 684170"/>
                <a:gd name="connsiteX199" fmla="*/ 917347 w 1018347"/>
                <a:gd name="connsiteY199" fmla="*/ 191898 h 684170"/>
                <a:gd name="connsiteX200" fmla="*/ 911206 w 1018347"/>
                <a:gd name="connsiteY200" fmla="*/ 177306 h 684170"/>
                <a:gd name="connsiteX201" fmla="*/ 895088 w 1018347"/>
                <a:gd name="connsiteY201" fmla="*/ 147355 h 684170"/>
                <a:gd name="connsiteX202" fmla="*/ 885493 w 1018347"/>
                <a:gd name="connsiteY202" fmla="*/ 139292 h 684170"/>
                <a:gd name="connsiteX203" fmla="*/ 805284 w 1018347"/>
                <a:gd name="connsiteY203" fmla="*/ 139292 h 684170"/>
                <a:gd name="connsiteX204" fmla="*/ 795690 w 1018347"/>
                <a:gd name="connsiteY204" fmla="*/ 146203 h 684170"/>
                <a:gd name="connsiteX205" fmla="*/ 777653 w 1018347"/>
                <a:gd name="connsiteY205" fmla="*/ 178459 h 684170"/>
                <a:gd name="connsiteX206" fmla="*/ 773431 w 1018347"/>
                <a:gd name="connsiteY206" fmla="*/ 184602 h 684170"/>
                <a:gd name="connsiteX207" fmla="*/ 774966 w 1018347"/>
                <a:gd name="connsiteY207" fmla="*/ 251032 h 684170"/>
                <a:gd name="connsiteX208" fmla="*/ 842511 w 1018347"/>
                <a:gd name="connsiteY208" fmla="*/ 304791 h 684170"/>
                <a:gd name="connsiteX209" fmla="*/ 917731 w 1018347"/>
                <a:gd name="connsiteY209" fmla="*/ 236057 h 684170"/>
                <a:gd name="connsiteX210" fmla="*/ 917347 w 1018347"/>
                <a:gd name="connsiteY210" fmla="*/ 217625 h 684170"/>
                <a:gd name="connsiteX211" fmla="*/ 230773 w 1018347"/>
                <a:gd name="connsiteY211" fmla="*/ 299031 h 684170"/>
                <a:gd name="connsiteX212" fmla="*/ 260707 w 1018347"/>
                <a:gd name="connsiteY212" fmla="*/ 283287 h 684170"/>
                <a:gd name="connsiteX213" fmla="*/ 266848 w 1018347"/>
                <a:gd name="connsiteY213" fmla="*/ 252184 h 684170"/>
                <a:gd name="connsiteX214" fmla="*/ 266848 w 1018347"/>
                <a:gd name="connsiteY214" fmla="*/ 172315 h 684170"/>
                <a:gd name="connsiteX215" fmla="*/ 167834 w 1018347"/>
                <a:gd name="connsiteY215" fmla="*/ 74014 h 684170"/>
                <a:gd name="connsiteX216" fmla="*/ 68820 w 1018347"/>
                <a:gd name="connsiteY216" fmla="*/ 172699 h 684170"/>
                <a:gd name="connsiteX217" fmla="*/ 69204 w 1018347"/>
                <a:gd name="connsiteY217" fmla="*/ 250648 h 684170"/>
                <a:gd name="connsiteX218" fmla="*/ 75344 w 1018347"/>
                <a:gd name="connsiteY218" fmla="*/ 283671 h 684170"/>
                <a:gd name="connsiteX219" fmla="*/ 108733 w 1018347"/>
                <a:gd name="connsiteY219" fmla="*/ 299415 h 684170"/>
                <a:gd name="connsiteX220" fmla="*/ 91463 w 1018347"/>
                <a:gd name="connsiteY220" fmla="*/ 272152 h 684170"/>
                <a:gd name="connsiteX221" fmla="*/ 83787 w 1018347"/>
                <a:gd name="connsiteY221" fmla="*/ 194586 h 684170"/>
                <a:gd name="connsiteX222" fmla="*/ 100673 w 1018347"/>
                <a:gd name="connsiteY222" fmla="*/ 179610 h 684170"/>
                <a:gd name="connsiteX223" fmla="*/ 157472 w 1018347"/>
                <a:gd name="connsiteY223" fmla="*/ 153883 h 684170"/>
                <a:gd name="connsiteX224" fmla="*/ 185872 w 1018347"/>
                <a:gd name="connsiteY224" fmla="*/ 153115 h 684170"/>
                <a:gd name="connsiteX225" fmla="*/ 241519 w 1018347"/>
                <a:gd name="connsiteY225" fmla="*/ 179610 h 684170"/>
                <a:gd name="connsiteX226" fmla="*/ 258021 w 1018347"/>
                <a:gd name="connsiteY226" fmla="*/ 196122 h 684170"/>
                <a:gd name="connsiteX227" fmla="*/ 257254 w 1018347"/>
                <a:gd name="connsiteY227" fmla="*/ 248344 h 684170"/>
                <a:gd name="connsiteX228" fmla="*/ 230773 w 1018347"/>
                <a:gd name="connsiteY228" fmla="*/ 299031 h 684170"/>
                <a:gd name="connsiteX229" fmla="*/ 174358 w 1018347"/>
                <a:gd name="connsiteY229" fmla="*/ 172315 h 684170"/>
                <a:gd name="connsiteX230" fmla="*/ 129073 w 1018347"/>
                <a:gd name="connsiteY230" fmla="*/ 196506 h 684170"/>
                <a:gd name="connsiteX231" fmla="*/ 105662 w 1018347"/>
                <a:gd name="connsiteY231" fmla="*/ 203802 h 684170"/>
                <a:gd name="connsiteX232" fmla="*/ 104511 w 1018347"/>
                <a:gd name="connsiteY232" fmla="*/ 230681 h 684170"/>
                <a:gd name="connsiteX233" fmla="*/ 104511 w 1018347"/>
                <a:gd name="connsiteY233" fmla="*/ 231833 h 684170"/>
                <a:gd name="connsiteX234" fmla="*/ 151715 w 1018347"/>
                <a:gd name="connsiteY234" fmla="*/ 297111 h 684170"/>
                <a:gd name="connsiteX235" fmla="*/ 223865 w 1018347"/>
                <a:gd name="connsiteY235" fmla="*/ 273303 h 684170"/>
                <a:gd name="connsiteX236" fmla="*/ 236914 w 1018347"/>
                <a:gd name="connsiteY236" fmla="*/ 203418 h 684170"/>
                <a:gd name="connsiteX237" fmla="*/ 231541 w 1018347"/>
                <a:gd name="connsiteY237" fmla="*/ 198810 h 684170"/>
                <a:gd name="connsiteX238" fmla="*/ 174358 w 1018347"/>
                <a:gd name="connsiteY238" fmla="*/ 172315 h 684170"/>
                <a:gd name="connsiteX239" fmla="*/ 940373 w 1018347"/>
                <a:gd name="connsiteY239" fmla="*/ 168091 h 684170"/>
                <a:gd name="connsiteX240" fmla="*/ 898925 w 1018347"/>
                <a:gd name="connsiteY240" fmla="*/ 74014 h 684170"/>
                <a:gd name="connsiteX241" fmla="*/ 786096 w 1018347"/>
                <a:gd name="connsiteY241" fmla="*/ 79006 h 684170"/>
                <a:gd name="connsiteX242" fmla="*/ 751172 w 1018347"/>
                <a:gd name="connsiteY242" fmla="*/ 168091 h 684170"/>
                <a:gd name="connsiteX243" fmla="*/ 774966 w 1018347"/>
                <a:gd name="connsiteY243" fmla="*/ 141980 h 684170"/>
                <a:gd name="connsiteX244" fmla="*/ 807203 w 1018347"/>
                <a:gd name="connsiteY244" fmla="*/ 118172 h 684170"/>
                <a:gd name="connsiteX245" fmla="*/ 877434 w 1018347"/>
                <a:gd name="connsiteY245" fmla="*/ 119324 h 684170"/>
                <a:gd name="connsiteX246" fmla="*/ 916195 w 1018347"/>
                <a:gd name="connsiteY246" fmla="*/ 146587 h 684170"/>
                <a:gd name="connsiteX247" fmla="*/ 940373 w 1018347"/>
                <a:gd name="connsiteY247" fmla="*/ 168091 h 684170"/>
                <a:gd name="connsiteX248" fmla="*/ 542398 w 1018347"/>
                <a:gd name="connsiteY248" fmla="*/ 328214 h 684170"/>
                <a:gd name="connsiteX249" fmla="*/ 472552 w 1018347"/>
                <a:gd name="connsiteY249" fmla="*/ 329366 h 684170"/>
                <a:gd name="connsiteX250" fmla="*/ 486367 w 1018347"/>
                <a:gd name="connsiteY250" fmla="*/ 385812 h 684170"/>
                <a:gd name="connsiteX251" fmla="*/ 493275 w 1018347"/>
                <a:gd name="connsiteY251" fmla="*/ 388500 h 684170"/>
                <a:gd name="connsiteX252" fmla="*/ 522826 w 1018347"/>
                <a:gd name="connsiteY252" fmla="*/ 388500 h 684170"/>
                <a:gd name="connsiteX253" fmla="*/ 530501 w 1018347"/>
                <a:gd name="connsiteY253" fmla="*/ 385044 h 684170"/>
                <a:gd name="connsiteX254" fmla="*/ 542398 w 1018347"/>
                <a:gd name="connsiteY254" fmla="*/ 328214 h 684170"/>
                <a:gd name="connsiteX255" fmla="*/ 145575 w 1018347"/>
                <a:gd name="connsiteY255" fmla="*/ 320150 h 684170"/>
                <a:gd name="connsiteX256" fmla="*/ 150948 w 1018347"/>
                <a:gd name="connsiteY256" fmla="*/ 340886 h 684170"/>
                <a:gd name="connsiteX257" fmla="*/ 176661 w 1018347"/>
                <a:gd name="connsiteY257" fmla="*/ 358933 h 684170"/>
                <a:gd name="connsiteX258" fmla="*/ 186255 w 1018347"/>
                <a:gd name="connsiteY258" fmla="*/ 356245 h 684170"/>
                <a:gd name="connsiteX259" fmla="*/ 196234 w 1018347"/>
                <a:gd name="connsiteY259" fmla="*/ 320150 h 684170"/>
                <a:gd name="connsiteX260" fmla="*/ 145575 w 1018347"/>
                <a:gd name="connsiteY260" fmla="*/ 320150 h 684170"/>
                <a:gd name="connsiteX261" fmla="*/ 819100 w 1018347"/>
                <a:gd name="connsiteY261" fmla="*/ 324758 h 684170"/>
                <a:gd name="connsiteX262" fmla="*/ 827543 w 1018347"/>
                <a:gd name="connsiteY262" fmla="*/ 350101 h 684170"/>
                <a:gd name="connsiteX263" fmla="*/ 833300 w 1018347"/>
                <a:gd name="connsiteY263" fmla="*/ 358549 h 684170"/>
                <a:gd name="connsiteX264" fmla="*/ 858629 w 1018347"/>
                <a:gd name="connsiteY264" fmla="*/ 356629 h 684170"/>
                <a:gd name="connsiteX265" fmla="*/ 871294 w 1018347"/>
                <a:gd name="connsiteY265" fmla="*/ 324758 h 684170"/>
                <a:gd name="connsiteX266" fmla="*/ 819100 w 1018347"/>
                <a:gd name="connsiteY266" fmla="*/ 324758 h 684170"/>
                <a:gd name="connsiteX267" fmla="*/ 396180 w 1018347"/>
                <a:gd name="connsiteY267" fmla="*/ 220697 h 684170"/>
                <a:gd name="connsiteX268" fmla="*/ 396180 w 1018347"/>
                <a:gd name="connsiteY268" fmla="*/ 160411 h 684170"/>
                <a:gd name="connsiteX269" fmla="*/ 370467 w 1018347"/>
                <a:gd name="connsiteY269" fmla="*/ 190746 h 684170"/>
                <a:gd name="connsiteX270" fmla="*/ 396180 w 1018347"/>
                <a:gd name="connsiteY270" fmla="*/ 220697 h 684170"/>
                <a:gd name="connsiteX271" fmla="*/ 616851 w 1018347"/>
                <a:gd name="connsiteY271" fmla="*/ 220313 h 684170"/>
                <a:gd name="connsiteX272" fmla="*/ 643331 w 1018347"/>
                <a:gd name="connsiteY272" fmla="*/ 190362 h 684170"/>
                <a:gd name="connsiteX273" fmla="*/ 616851 w 1018347"/>
                <a:gd name="connsiteY273" fmla="*/ 161179 h 684170"/>
                <a:gd name="connsiteX274" fmla="*/ 616851 w 1018347"/>
                <a:gd name="connsiteY274" fmla="*/ 220313 h 684170"/>
                <a:gd name="connsiteX275" fmla="*/ 750405 w 1018347"/>
                <a:gd name="connsiteY275" fmla="*/ 191130 h 684170"/>
                <a:gd name="connsiteX276" fmla="*/ 731983 w 1018347"/>
                <a:gd name="connsiteY276" fmla="*/ 212249 h 684170"/>
                <a:gd name="connsiteX277" fmla="*/ 750405 w 1018347"/>
                <a:gd name="connsiteY277" fmla="*/ 230681 h 684170"/>
                <a:gd name="connsiteX278" fmla="*/ 750405 w 1018347"/>
                <a:gd name="connsiteY278" fmla="*/ 191130 h 684170"/>
                <a:gd name="connsiteX279" fmla="*/ 939606 w 1018347"/>
                <a:gd name="connsiteY279" fmla="*/ 231449 h 684170"/>
                <a:gd name="connsiteX280" fmla="*/ 957643 w 1018347"/>
                <a:gd name="connsiteY280" fmla="*/ 210713 h 684170"/>
                <a:gd name="connsiteX281" fmla="*/ 939606 w 1018347"/>
                <a:gd name="connsiteY281" fmla="*/ 191514 h 684170"/>
                <a:gd name="connsiteX282" fmla="*/ 939606 w 1018347"/>
                <a:gd name="connsiteY282" fmla="*/ 231449 h 68417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Lst>
              <a:rect l="l" t="t" r="r" b="b"/>
              <a:pathLst>
                <a:path w="1018347" h="684170">
                  <a:moveTo>
                    <a:pt x="315587" y="683403"/>
                  </a:moveTo>
                  <a:cubicBezTo>
                    <a:pt x="291026" y="672267"/>
                    <a:pt x="285653" y="663052"/>
                    <a:pt x="287572" y="635405"/>
                  </a:cubicBezTo>
                  <a:cubicBezTo>
                    <a:pt x="288340" y="621197"/>
                    <a:pt x="289107" y="606605"/>
                    <a:pt x="290258" y="590862"/>
                  </a:cubicBezTo>
                  <a:cubicBezTo>
                    <a:pt x="285653" y="590862"/>
                    <a:pt x="281815" y="590862"/>
                    <a:pt x="277977" y="590862"/>
                  </a:cubicBezTo>
                  <a:cubicBezTo>
                    <a:pt x="198152" y="590862"/>
                    <a:pt x="118711" y="590862"/>
                    <a:pt x="38886" y="590862"/>
                  </a:cubicBezTo>
                  <a:cubicBezTo>
                    <a:pt x="11254" y="590862"/>
                    <a:pt x="-1411" y="578190"/>
                    <a:pt x="124" y="550543"/>
                  </a:cubicBezTo>
                  <a:cubicBezTo>
                    <a:pt x="2043" y="509072"/>
                    <a:pt x="3962" y="467986"/>
                    <a:pt x="6649" y="426515"/>
                  </a:cubicBezTo>
                  <a:cubicBezTo>
                    <a:pt x="9335" y="386196"/>
                    <a:pt x="35432" y="355093"/>
                    <a:pt x="74960" y="345493"/>
                  </a:cubicBezTo>
                  <a:cubicBezTo>
                    <a:pt x="92998" y="341269"/>
                    <a:pt x="109884" y="335126"/>
                    <a:pt x="125235" y="322454"/>
                  </a:cubicBezTo>
                  <a:cubicBezTo>
                    <a:pt x="121013" y="322070"/>
                    <a:pt x="116408" y="321302"/>
                    <a:pt x="112187" y="321686"/>
                  </a:cubicBezTo>
                  <a:cubicBezTo>
                    <a:pt x="79566" y="323606"/>
                    <a:pt x="58842" y="318998"/>
                    <a:pt x="51550" y="269848"/>
                  </a:cubicBezTo>
                  <a:cubicBezTo>
                    <a:pt x="47713" y="243352"/>
                    <a:pt x="49247" y="216089"/>
                    <a:pt x="49247" y="188826"/>
                  </a:cubicBezTo>
                  <a:cubicBezTo>
                    <a:pt x="49247" y="173467"/>
                    <a:pt x="49631" y="157723"/>
                    <a:pt x="53085" y="143132"/>
                  </a:cubicBezTo>
                  <a:cubicBezTo>
                    <a:pt x="66901" y="86301"/>
                    <a:pt x="117943" y="50206"/>
                    <a:pt x="177428" y="53278"/>
                  </a:cubicBezTo>
                  <a:cubicBezTo>
                    <a:pt x="231924" y="56350"/>
                    <a:pt x="280280" y="99357"/>
                    <a:pt x="286421" y="155419"/>
                  </a:cubicBezTo>
                  <a:cubicBezTo>
                    <a:pt x="291026" y="196122"/>
                    <a:pt x="291794" y="237209"/>
                    <a:pt x="284885" y="277911"/>
                  </a:cubicBezTo>
                  <a:cubicBezTo>
                    <a:pt x="284118" y="282903"/>
                    <a:pt x="282199" y="287895"/>
                    <a:pt x="280280" y="292503"/>
                  </a:cubicBezTo>
                  <a:cubicBezTo>
                    <a:pt x="272605" y="312470"/>
                    <a:pt x="260324" y="320918"/>
                    <a:pt x="238832" y="321302"/>
                  </a:cubicBezTo>
                  <a:cubicBezTo>
                    <a:pt x="231541" y="321302"/>
                    <a:pt x="224249" y="321302"/>
                    <a:pt x="216957" y="321302"/>
                  </a:cubicBezTo>
                  <a:cubicBezTo>
                    <a:pt x="216573" y="322454"/>
                    <a:pt x="216573" y="323606"/>
                    <a:pt x="216190" y="324758"/>
                  </a:cubicBezTo>
                  <a:cubicBezTo>
                    <a:pt x="227703" y="330134"/>
                    <a:pt x="238832" y="337430"/>
                    <a:pt x="251113" y="340118"/>
                  </a:cubicBezTo>
                  <a:cubicBezTo>
                    <a:pt x="281431" y="347029"/>
                    <a:pt x="308296" y="358165"/>
                    <a:pt x="324798" y="385812"/>
                  </a:cubicBezTo>
                  <a:cubicBezTo>
                    <a:pt x="350127" y="379284"/>
                    <a:pt x="374305" y="374293"/>
                    <a:pt x="398099" y="366997"/>
                  </a:cubicBezTo>
                  <a:cubicBezTo>
                    <a:pt x="414985" y="361621"/>
                    <a:pt x="431104" y="353941"/>
                    <a:pt x="447222" y="346645"/>
                  </a:cubicBezTo>
                  <a:cubicBezTo>
                    <a:pt x="454130" y="343574"/>
                    <a:pt x="454898" y="321302"/>
                    <a:pt x="448374" y="316694"/>
                  </a:cubicBezTo>
                  <a:cubicBezTo>
                    <a:pt x="423044" y="299799"/>
                    <a:pt x="406542" y="276759"/>
                    <a:pt x="399634" y="247192"/>
                  </a:cubicBezTo>
                  <a:cubicBezTo>
                    <a:pt x="399251" y="244888"/>
                    <a:pt x="395413" y="241817"/>
                    <a:pt x="392726" y="241433"/>
                  </a:cubicBezTo>
                  <a:cubicBezTo>
                    <a:pt x="354349" y="234521"/>
                    <a:pt x="337079" y="187674"/>
                    <a:pt x="362792" y="157339"/>
                  </a:cubicBezTo>
                  <a:cubicBezTo>
                    <a:pt x="365095" y="154651"/>
                    <a:pt x="365095" y="149659"/>
                    <a:pt x="365478" y="145820"/>
                  </a:cubicBezTo>
                  <a:cubicBezTo>
                    <a:pt x="367013" y="125852"/>
                    <a:pt x="365478" y="105117"/>
                    <a:pt x="369700" y="85533"/>
                  </a:cubicBezTo>
                  <a:cubicBezTo>
                    <a:pt x="380446" y="35999"/>
                    <a:pt x="424963" y="1440"/>
                    <a:pt x="475621" y="288"/>
                  </a:cubicBezTo>
                  <a:cubicBezTo>
                    <a:pt x="486367" y="-96"/>
                    <a:pt x="496729" y="-96"/>
                    <a:pt x="507475" y="288"/>
                  </a:cubicBezTo>
                  <a:cubicBezTo>
                    <a:pt x="525512" y="672"/>
                    <a:pt x="540863" y="6816"/>
                    <a:pt x="553528" y="19487"/>
                  </a:cubicBezTo>
                  <a:cubicBezTo>
                    <a:pt x="557366" y="23327"/>
                    <a:pt x="560052" y="24479"/>
                    <a:pt x="565809" y="22943"/>
                  </a:cubicBezTo>
                  <a:cubicBezTo>
                    <a:pt x="609559" y="10272"/>
                    <a:pt x="651391" y="41375"/>
                    <a:pt x="652158" y="87069"/>
                  </a:cubicBezTo>
                  <a:cubicBezTo>
                    <a:pt x="652542" y="108189"/>
                    <a:pt x="652158" y="129308"/>
                    <a:pt x="652542" y="150811"/>
                  </a:cubicBezTo>
                  <a:cubicBezTo>
                    <a:pt x="652542" y="155419"/>
                    <a:pt x="654077" y="160027"/>
                    <a:pt x="656380" y="163867"/>
                  </a:cubicBezTo>
                  <a:cubicBezTo>
                    <a:pt x="675569" y="195738"/>
                    <a:pt x="658682" y="234905"/>
                    <a:pt x="622224" y="241817"/>
                  </a:cubicBezTo>
                  <a:cubicBezTo>
                    <a:pt x="616851" y="242969"/>
                    <a:pt x="614165" y="244504"/>
                    <a:pt x="613013" y="250264"/>
                  </a:cubicBezTo>
                  <a:cubicBezTo>
                    <a:pt x="606873" y="276376"/>
                    <a:pt x="592289" y="297495"/>
                    <a:pt x="570414" y="313622"/>
                  </a:cubicBezTo>
                  <a:cubicBezTo>
                    <a:pt x="559668" y="321302"/>
                    <a:pt x="561971" y="342421"/>
                    <a:pt x="573484" y="348949"/>
                  </a:cubicBezTo>
                  <a:cubicBezTo>
                    <a:pt x="603802" y="366229"/>
                    <a:pt x="637575" y="371220"/>
                    <a:pt x="670196" y="380820"/>
                  </a:cubicBezTo>
                  <a:cubicBezTo>
                    <a:pt x="684395" y="385044"/>
                    <a:pt x="694757" y="386580"/>
                    <a:pt x="704735" y="371605"/>
                  </a:cubicBezTo>
                  <a:cubicBezTo>
                    <a:pt x="714713" y="356629"/>
                    <a:pt x="732367" y="350485"/>
                    <a:pt x="750021" y="345109"/>
                  </a:cubicBezTo>
                  <a:cubicBezTo>
                    <a:pt x="764988" y="340886"/>
                    <a:pt x="779572" y="334742"/>
                    <a:pt x="793771" y="328598"/>
                  </a:cubicBezTo>
                  <a:cubicBezTo>
                    <a:pt x="802982" y="324758"/>
                    <a:pt x="802982" y="316694"/>
                    <a:pt x="794539" y="311318"/>
                  </a:cubicBezTo>
                  <a:cubicBezTo>
                    <a:pt x="775734" y="298647"/>
                    <a:pt x="762685" y="281751"/>
                    <a:pt x="755777" y="260248"/>
                  </a:cubicBezTo>
                  <a:cubicBezTo>
                    <a:pt x="754626" y="257176"/>
                    <a:pt x="751172" y="253720"/>
                    <a:pt x="748102" y="253336"/>
                  </a:cubicBezTo>
                  <a:cubicBezTo>
                    <a:pt x="710876" y="244888"/>
                    <a:pt x="701665" y="203034"/>
                    <a:pt x="725459" y="181146"/>
                  </a:cubicBezTo>
                  <a:cubicBezTo>
                    <a:pt x="727762" y="178842"/>
                    <a:pt x="728529" y="173851"/>
                    <a:pt x="728913" y="170011"/>
                  </a:cubicBezTo>
                  <a:cubicBezTo>
                    <a:pt x="730064" y="155035"/>
                    <a:pt x="728913" y="139676"/>
                    <a:pt x="732367" y="125084"/>
                  </a:cubicBezTo>
                  <a:cubicBezTo>
                    <a:pt x="745415" y="70174"/>
                    <a:pt x="802214" y="32543"/>
                    <a:pt x="858629" y="40223"/>
                  </a:cubicBezTo>
                  <a:cubicBezTo>
                    <a:pt x="910055" y="47135"/>
                    <a:pt x="948433" y="79006"/>
                    <a:pt x="959178" y="125084"/>
                  </a:cubicBezTo>
                  <a:cubicBezTo>
                    <a:pt x="962632" y="139676"/>
                    <a:pt x="961481" y="155035"/>
                    <a:pt x="962632" y="170011"/>
                  </a:cubicBezTo>
                  <a:cubicBezTo>
                    <a:pt x="963016" y="174235"/>
                    <a:pt x="964167" y="178842"/>
                    <a:pt x="966853" y="181530"/>
                  </a:cubicBezTo>
                  <a:cubicBezTo>
                    <a:pt x="989880" y="207258"/>
                    <a:pt x="979135" y="243352"/>
                    <a:pt x="945746" y="252568"/>
                  </a:cubicBezTo>
                  <a:cubicBezTo>
                    <a:pt x="942292" y="253720"/>
                    <a:pt x="937687" y="256792"/>
                    <a:pt x="936919" y="260248"/>
                  </a:cubicBezTo>
                  <a:cubicBezTo>
                    <a:pt x="930395" y="282903"/>
                    <a:pt x="916579" y="299415"/>
                    <a:pt x="897390" y="312086"/>
                  </a:cubicBezTo>
                  <a:cubicBezTo>
                    <a:pt x="894320" y="314006"/>
                    <a:pt x="891250" y="318230"/>
                    <a:pt x="891250" y="320918"/>
                  </a:cubicBezTo>
                  <a:cubicBezTo>
                    <a:pt x="891250" y="323990"/>
                    <a:pt x="895088" y="327830"/>
                    <a:pt x="898542" y="328982"/>
                  </a:cubicBezTo>
                  <a:cubicBezTo>
                    <a:pt x="912358" y="334742"/>
                    <a:pt x="926173" y="340886"/>
                    <a:pt x="940373" y="345109"/>
                  </a:cubicBezTo>
                  <a:cubicBezTo>
                    <a:pt x="983740" y="357397"/>
                    <a:pt x="1008301" y="384660"/>
                    <a:pt x="1011372" y="429587"/>
                  </a:cubicBezTo>
                  <a:cubicBezTo>
                    <a:pt x="1014442" y="470674"/>
                    <a:pt x="1016361" y="512144"/>
                    <a:pt x="1018279" y="553615"/>
                  </a:cubicBezTo>
                  <a:cubicBezTo>
                    <a:pt x="1019431" y="578574"/>
                    <a:pt x="1005999" y="591630"/>
                    <a:pt x="981053" y="591630"/>
                  </a:cubicBezTo>
                  <a:cubicBezTo>
                    <a:pt x="901228" y="591630"/>
                    <a:pt x="821019" y="591630"/>
                    <a:pt x="741194" y="591630"/>
                  </a:cubicBezTo>
                  <a:cubicBezTo>
                    <a:pt x="736973" y="591630"/>
                    <a:pt x="733135" y="591630"/>
                    <a:pt x="728146" y="591630"/>
                  </a:cubicBezTo>
                  <a:cubicBezTo>
                    <a:pt x="728913" y="606221"/>
                    <a:pt x="728529" y="619661"/>
                    <a:pt x="730064" y="633101"/>
                  </a:cubicBezTo>
                  <a:cubicBezTo>
                    <a:pt x="732751" y="656908"/>
                    <a:pt x="725843" y="674571"/>
                    <a:pt x="702817" y="684171"/>
                  </a:cubicBezTo>
                  <a:cubicBezTo>
                    <a:pt x="572717" y="683403"/>
                    <a:pt x="444152" y="683403"/>
                    <a:pt x="315587" y="683403"/>
                  </a:cubicBezTo>
                  <a:close/>
                  <a:moveTo>
                    <a:pt x="634504" y="663052"/>
                  </a:moveTo>
                  <a:cubicBezTo>
                    <a:pt x="653309" y="663052"/>
                    <a:pt x="670963" y="663052"/>
                    <a:pt x="688617" y="663052"/>
                  </a:cubicBezTo>
                  <a:cubicBezTo>
                    <a:pt x="703968" y="663052"/>
                    <a:pt x="710492" y="656524"/>
                    <a:pt x="709724" y="640780"/>
                  </a:cubicBezTo>
                  <a:cubicBezTo>
                    <a:pt x="708573" y="620429"/>
                    <a:pt x="706271" y="600078"/>
                    <a:pt x="705119" y="579726"/>
                  </a:cubicBezTo>
                  <a:cubicBezTo>
                    <a:pt x="702049" y="532112"/>
                    <a:pt x="699362" y="484881"/>
                    <a:pt x="697060" y="437267"/>
                  </a:cubicBezTo>
                  <a:cubicBezTo>
                    <a:pt x="695908" y="414611"/>
                    <a:pt x="689001" y="405779"/>
                    <a:pt x="667125" y="400020"/>
                  </a:cubicBezTo>
                  <a:cubicBezTo>
                    <a:pt x="631818" y="391188"/>
                    <a:pt x="595743" y="385044"/>
                    <a:pt x="563506" y="365845"/>
                  </a:cubicBezTo>
                  <a:cubicBezTo>
                    <a:pt x="562739" y="365461"/>
                    <a:pt x="561587" y="365845"/>
                    <a:pt x="560436" y="365845"/>
                  </a:cubicBezTo>
                  <a:cubicBezTo>
                    <a:pt x="556982" y="375828"/>
                    <a:pt x="553144" y="385812"/>
                    <a:pt x="549690" y="395796"/>
                  </a:cubicBezTo>
                  <a:cubicBezTo>
                    <a:pt x="546620" y="405779"/>
                    <a:pt x="539712" y="410003"/>
                    <a:pt x="529734" y="410003"/>
                  </a:cubicBezTo>
                  <a:cubicBezTo>
                    <a:pt x="515534" y="410003"/>
                    <a:pt x="501718" y="410003"/>
                    <a:pt x="487519" y="410003"/>
                  </a:cubicBezTo>
                  <a:cubicBezTo>
                    <a:pt x="477157" y="410003"/>
                    <a:pt x="470249" y="405396"/>
                    <a:pt x="466795" y="395028"/>
                  </a:cubicBezTo>
                  <a:cubicBezTo>
                    <a:pt x="463725" y="385044"/>
                    <a:pt x="459887" y="375445"/>
                    <a:pt x="456817" y="367381"/>
                  </a:cubicBezTo>
                  <a:cubicBezTo>
                    <a:pt x="432639" y="375445"/>
                    <a:pt x="409612" y="383508"/>
                    <a:pt x="386586" y="390804"/>
                  </a:cubicBezTo>
                  <a:cubicBezTo>
                    <a:pt x="373154" y="395028"/>
                    <a:pt x="359338" y="397716"/>
                    <a:pt x="345906" y="401172"/>
                  </a:cubicBezTo>
                  <a:cubicBezTo>
                    <a:pt x="328636" y="405779"/>
                    <a:pt x="320960" y="414611"/>
                    <a:pt x="319809" y="431891"/>
                  </a:cubicBezTo>
                  <a:cubicBezTo>
                    <a:pt x="318658" y="446866"/>
                    <a:pt x="318274" y="461842"/>
                    <a:pt x="317506" y="476817"/>
                  </a:cubicBezTo>
                  <a:cubicBezTo>
                    <a:pt x="315587" y="508688"/>
                    <a:pt x="313669" y="540175"/>
                    <a:pt x="311750" y="572047"/>
                  </a:cubicBezTo>
                  <a:cubicBezTo>
                    <a:pt x="310215" y="595854"/>
                    <a:pt x="308679" y="619661"/>
                    <a:pt x="307528" y="643852"/>
                  </a:cubicBezTo>
                  <a:cubicBezTo>
                    <a:pt x="307145" y="652684"/>
                    <a:pt x="310215" y="661132"/>
                    <a:pt x="319042" y="661900"/>
                  </a:cubicBezTo>
                  <a:cubicBezTo>
                    <a:pt x="338998" y="663436"/>
                    <a:pt x="358954" y="662284"/>
                    <a:pt x="379294" y="662284"/>
                  </a:cubicBezTo>
                  <a:cubicBezTo>
                    <a:pt x="379294" y="640780"/>
                    <a:pt x="379294" y="620045"/>
                    <a:pt x="379294" y="599694"/>
                  </a:cubicBezTo>
                  <a:cubicBezTo>
                    <a:pt x="379294" y="575502"/>
                    <a:pt x="379294" y="550927"/>
                    <a:pt x="379294" y="526736"/>
                  </a:cubicBezTo>
                  <a:cubicBezTo>
                    <a:pt x="379294" y="519824"/>
                    <a:pt x="381597" y="514064"/>
                    <a:pt x="388888" y="513680"/>
                  </a:cubicBezTo>
                  <a:cubicBezTo>
                    <a:pt x="396948" y="513296"/>
                    <a:pt x="399634" y="519440"/>
                    <a:pt x="399634" y="526736"/>
                  </a:cubicBezTo>
                  <a:cubicBezTo>
                    <a:pt x="399634" y="528656"/>
                    <a:pt x="399634" y="530960"/>
                    <a:pt x="399634" y="532880"/>
                  </a:cubicBezTo>
                  <a:cubicBezTo>
                    <a:pt x="399634" y="572047"/>
                    <a:pt x="399634" y="611597"/>
                    <a:pt x="399634" y="650764"/>
                  </a:cubicBezTo>
                  <a:cubicBezTo>
                    <a:pt x="399634" y="654220"/>
                    <a:pt x="399634" y="658060"/>
                    <a:pt x="399634" y="661900"/>
                  </a:cubicBezTo>
                  <a:cubicBezTo>
                    <a:pt x="471784" y="661900"/>
                    <a:pt x="542782" y="661900"/>
                    <a:pt x="614932" y="661900"/>
                  </a:cubicBezTo>
                  <a:cubicBezTo>
                    <a:pt x="614932" y="657676"/>
                    <a:pt x="614932" y="653836"/>
                    <a:pt x="614932" y="650380"/>
                  </a:cubicBezTo>
                  <a:cubicBezTo>
                    <a:pt x="614932" y="610829"/>
                    <a:pt x="614932" y="570894"/>
                    <a:pt x="614932" y="531344"/>
                  </a:cubicBezTo>
                  <a:cubicBezTo>
                    <a:pt x="614932" y="528272"/>
                    <a:pt x="614165" y="524432"/>
                    <a:pt x="615316" y="522128"/>
                  </a:cubicBezTo>
                  <a:cubicBezTo>
                    <a:pt x="617235" y="518672"/>
                    <a:pt x="621072" y="513680"/>
                    <a:pt x="623759" y="514064"/>
                  </a:cubicBezTo>
                  <a:cubicBezTo>
                    <a:pt x="627213" y="514448"/>
                    <a:pt x="631434" y="518288"/>
                    <a:pt x="633737" y="521744"/>
                  </a:cubicBezTo>
                  <a:cubicBezTo>
                    <a:pt x="635272" y="524048"/>
                    <a:pt x="634504" y="528272"/>
                    <a:pt x="634504" y="531728"/>
                  </a:cubicBezTo>
                  <a:cubicBezTo>
                    <a:pt x="634504" y="570894"/>
                    <a:pt x="634504" y="610445"/>
                    <a:pt x="634504" y="649612"/>
                  </a:cubicBezTo>
                  <a:cubicBezTo>
                    <a:pt x="634504" y="653836"/>
                    <a:pt x="634504" y="657676"/>
                    <a:pt x="634504" y="663052"/>
                  </a:cubicBezTo>
                  <a:close/>
                  <a:moveTo>
                    <a:pt x="130224" y="348949"/>
                  </a:moveTo>
                  <a:cubicBezTo>
                    <a:pt x="110268" y="355093"/>
                    <a:pt x="90695" y="360853"/>
                    <a:pt x="71507" y="367765"/>
                  </a:cubicBezTo>
                  <a:cubicBezTo>
                    <a:pt x="48480" y="375828"/>
                    <a:pt x="34280" y="392724"/>
                    <a:pt x="28907" y="416531"/>
                  </a:cubicBezTo>
                  <a:cubicBezTo>
                    <a:pt x="26989" y="424211"/>
                    <a:pt x="26989" y="432275"/>
                    <a:pt x="26605" y="439954"/>
                  </a:cubicBezTo>
                  <a:cubicBezTo>
                    <a:pt x="24302" y="477969"/>
                    <a:pt x="22383" y="515600"/>
                    <a:pt x="20081" y="553615"/>
                  </a:cubicBezTo>
                  <a:cubicBezTo>
                    <a:pt x="19697" y="562447"/>
                    <a:pt x="22000" y="569359"/>
                    <a:pt x="31210" y="570127"/>
                  </a:cubicBezTo>
                  <a:cubicBezTo>
                    <a:pt x="43491" y="570894"/>
                    <a:pt x="56156" y="570511"/>
                    <a:pt x="69588" y="570511"/>
                  </a:cubicBezTo>
                  <a:cubicBezTo>
                    <a:pt x="69588" y="565519"/>
                    <a:pt x="69588" y="562063"/>
                    <a:pt x="69588" y="558223"/>
                  </a:cubicBezTo>
                  <a:cubicBezTo>
                    <a:pt x="69588" y="529040"/>
                    <a:pt x="69588" y="500241"/>
                    <a:pt x="69588" y="471057"/>
                  </a:cubicBezTo>
                  <a:cubicBezTo>
                    <a:pt x="69588" y="463378"/>
                    <a:pt x="69971" y="455698"/>
                    <a:pt x="79949" y="455698"/>
                  </a:cubicBezTo>
                  <a:cubicBezTo>
                    <a:pt x="90311" y="455698"/>
                    <a:pt x="89928" y="463762"/>
                    <a:pt x="89928" y="471442"/>
                  </a:cubicBezTo>
                  <a:cubicBezTo>
                    <a:pt x="89928" y="499473"/>
                    <a:pt x="89928" y="527504"/>
                    <a:pt x="89928" y="555535"/>
                  </a:cubicBezTo>
                  <a:cubicBezTo>
                    <a:pt x="89928" y="560143"/>
                    <a:pt x="89928" y="564751"/>
                    <a:pt x="89928" y="570127"/>
                  </a:cubicBezTo>
                  <a:cubicBezTo>
                    <a:pt x="144040" y="570127"/>
                    <a:pt x="196617" y="570127"/>
                    <a:pt x="250729" y="570127"/>
                  </a:cubicBezTo>
                  <a:cubicBezTo>
                    <a:pt x="250729" y="559759"/>
                    <a:pt x="250729" y="549775"/>
                    <a:pt x="250729" y="540175"/>
                  </a:cubicBezTo>
                  <a:cubicBezTo>
                    <a:pt x="250729" y="515984"/>
                    <a:pt x="250729" y="491793"/>
                    <a:pt x="250729" y="467218"/>
                  </a:cubicBezTo>
                  <a:cubicBezTo>
                    <a:pt x="250729" y="460690"/>
                    <a:pt x="253416" y="455698"/>
                    <a:pt x="260707" y="455698"/>
                  </a:cubicBezTo>
                  <a:cubicBezTo>
                    <a:pt x="267999" y="455698"/>
                    <a:pt x="270686" y="460306"/>
                    <a:pt x="271070" y="467218"/>
                  </a:cubicBezTo>
                  <a:cubicBezTo>
                    <a:pt x="271070" y="469522"/>
                    <a:pt x="271070" y="471825"/>
                    <a:pt x="271070" y="474513"/>
                  </a:cubicBezTo>
                  <a:cubicBezTo>
                    <a:pt x="271070" y="502929"/>
                    <a:pt x="271070" y="531344"/>
                    <a:pt x="271070" y="559759"/>
                  </a:cubicBezTo>
                  <a:cubicBezTo>
                    <a:pt x="271070" y="563215"/>
                    <a:pt x="271453" y="567055"/>
                    <a:pt x="271837" y="570511"/>
                  </a:cubicBezTo>
                  <a:cubicBezTo>
                    <a:pt x="278361" y="570511"/>
                    <a:pt x="283734" y="570511"/>
                    <a:pt x="289491" y="570511"/>
                  </a:cubicBezTo>
                  <a:cubicBezTo>
                    <a:pt x="289875" y="568207"/>
                    <a:pt x="290258" y="566287"/>
                    <a:pt x="290258" y="563983"/>
                  </a:cubicBezTo>
                  <a:cubicBezTo>
                    <a:pt x="292561" y="525584"/>
                    <a:pt x="294096" y="487569"/>
                    <a:pt x="296782" y="449170"/>
                  </a:cubicBezTo>
                  <a:cubicBezTo>
                    <a:pt x="297550" y="436498"/>
                    <a:pt x="298701" y="423827"/>
                    <a:pt x="302539" y="411923"/>
                  </a:cubicBezTo>
                  <a:cubicBezTo>
                    <a:pt x="307145" y="396948"/>
                    <a:pt x="308296" y="395412"/>
                    <a:pt x="296782" y="384276"/>
                  </a:cubicBezTo>
                  <a:cubicBezTo>
                    <a:pt x="291409" y="379284"/>
                    <a:pt x="285269" y="373908"/>
                    <a:pt x="278745" y="371220"/>
                  </a:cubicBezTo>
                  <a:cubicBezTo>
                    <a:pt x="256870" y="363157"/>
                    <a:pt x="234611" y="356245"/>
                    <a:pt x="212352" y="348565"/>
                  </a:cubicBezTo>
                  <a:cubicBezTo>
                    <a:pt x="205060" y="361237"/>
                    <a:pt x="208130" y="384276"/>
                    <a:pt x="181650" y="380436"/>
                  </a:cubicBezTo>
                  <a:cubicBezTo>
                    <a:pt x="181650" y="391572"/>
                    <a:pt x="181650" y="401556"/>
                    <a:pt x="181650" y="411155"/>
                  </a:cubicBezTo>
                  <a:cubicBezTo>
                    <a:pt x="181650" y="418835"/>
                    <a:pt x="180499" y="425363"/>
                    <a:pt x="171288" y="425363"/>
                  </a:cubicBezTo>
                  <a:cubicBezTo>
                    <a:pt x="161694" y="425363"/>
                    <a:pt x="160926" y="418451"/>
                    <a:pt x="160926" y="410771"/>
                  </a:cubicBezTo>
                  <a:cubicBezTo>
                    <a:pt x="160926" y="400788"/>
                    <a:pt x="160926" y="390420"/>
                    <a:pt x="160926" y="379668"/>
                  </a:cubicBezTo>
                  <a:cubicBezTo>
                    <a:pt x="134062" y="384276"/>
                    <a:pt x="137516" y="360469"/>
                    <a:pt x="130224" y="348949"/>
                  </a:cubicBezTo>
                  <a:close/>
                  <a:moveTo>
                    <a:pt x="885493" y="349333"/>
                  </a:moveTo>
                  <a:cubicBezTo>
                    <a:pt x="883958" y="354325"/>
                    <a:pt x="881656" y="360469"/>
                    <a:pt x="879737" y="366613"/>
                  </a:cubicBezTo>
                  <a:cubicBezTo>
                    <a:pt x="876666" y="376596"/>
                    <a:pt x="870142" y="380820"/>
                    <a:pt x="859781" y="380820"/>
                  </a:cubicBezTo>
                  <a:cubicBezTo>
                    <a:pt x="849035" y="380436"/>
                    <a:pt x="838673" y="380820"/>
                    <a:pt x="827927" y="380820"/>
                  </a:cubicBezTo>
                  <a:cubicBezTo>
                    <a:pt x="818333" y="380820"/>
                    <a:pt x="812576" y="376596"/>
                    <a:pt x="809506" y="367381"/>
                  </a:cubicBezTo>
                  <a:cubicBezTo>
                    <a:pt x="807203" y="360853"/>
                    <a:pt x="804901" y="354325"/>
                    <a:pt x="802982" y="349333"/>
                  </a:cubicBezTo>
                  <a:cubicBezTo>
                    <a:pt x="783793" y="355477"/>
                    <a:pt x="766523" y="360853"/>
                    <a:pt x="748870" y="366229"/>
                  </a:cubicBezTo>
                  <a:cubicBezTo>
                    <a:pt x="733135" y="370837"/>
                    <a:pt x="720854" y="380436"/>
                    <a:pt x="711643" y="393492"/>
                  </a:cubicBezTo>
                  <a:cubicBezTo>
                    <a:pt x="709724" y="396180"/>
                    <a:pt x="710108" y="400788"/>
                    <a:pt x="710876" y="404244"/>
                  </a:cubicBezTo>
                  <a:cubicBezTo>
                    <a:pt x="712795" y="412307"/>
                    <a:pt x="716632" y="419603"/>
                    <a:pt x="717400" y="427667"/>
                  </a:cubicBezTo>
                  <a:cubicBezTo>
                    <a:pt x="719319" y="453394"/>
                    <a:pt x="720470" y="479505"/>
                    <a:pt x="722005" y="505232"/>
                  </a:cubicBezTo>
                  <a:cubicBezTo>
                    <a:pt x="723156" y="526352"/>
                    <a:pt x="724308" y="547087"/>
                    <a:pt x="725459" y="567823"/>
                  </a:cubicBezTo>
                  <a:cubicBezTo>
                    <a:pt x="731600" y="567823"/>
                    <a:pt x="736588" y="567823"/>
                    <a:pt x="741961" y="567823"/>
                  </a:cubicBezTo>
                  <a:cubicBezTo>
                    <a:pt x="741961" y="562831"/>
                    <a:pt x="741961" y="558991"/>
                    <a:pt x="741961" y="554767"/>
                  </a:cubicBezTo>
                  <a:cubicBezTo>
                    <a:pt x="741961" y="525200"/>
                    <a:pt x="741961" y="495249"/>
                    <a:pt x="741961" y="465682"/>
                  </a:cubicBezTo>
                  <a:cubicBezTo>
                    <a:pt x="741961" y="459154"/>
                    <a:pt x="744648" y="454162"/>
                    <a:pt x="751939" y="453778"/>
                  </a:cubicBezTo>
                  <a:cubicBezTo>
                    <a:pt x="759231" y="453394"/>
                    <a:pt x="763069" y="458002"/>
                    <a:pt x="763453" y="465298"/>
                  </a:cubicBezTo>
                  <a:cubicBezTo>
                    <a:pt x="763453" y="467602"/>
                    <a:pt x="763453" y="469906"/>
                    <a:pt x="763453" y="472593"/>
                  </a:cubicBezTo>
                  <a:cubicBezTo>
                    <a:pt x="763453" y="501009"/>
                    <a:pt x="763453" y="529424"/>
                    <a:pt x="763453" y="557839"/>
                  </a:cubicBezTo>
                  <a:cubicBezTo>
                    <a:pt x="763453" y="561295"/>
                    <a:pt x="763837" y="565135"/>
                    <a:pt x="763837" y="568591"/>
                  </a:cubicBezTo>
                  <a:cubicBezTo>
                    <a:pt x="817181" y="568591"/>
                    <a:pt x="869375" y="568591"/>
                    <a:pt x="922336" y="568591"/>
                  </a:cubicBezTo>
                  <a:cubicBezTo>
                    <a:pt x="922336" y="563983"/>
                    <a:pt x="922336" y="560527"/>
                    <a:pt x="922336" y="556687"/>
                  </a:cubicBezTo>
                  <a:cubicBezTo>
                    <a:pt x="922336" y="527504"/>
                    <a:pt x="922336" y="498705"/>
                    <a:pt x="922336" y="469522"/>
                  </a:cubicBezTo>
                  <a:cubicBezTo>
                    <a:pt x="922336" y="461458"/>
                    <a:pt x="923487" y="454546"/>
                    <a:pt x="933082" y="454162"/>
                  </a:cubicBezTo>
                  <a:cubicBezTo>
                    <a:pt x="943060" y="453778"/>
                    <a:pt x="943827" y="461458"/>
                    <a:pt x="943827" y="469137"/>
                  </a:cubicBezTo>
                  <a:cubicBezTo>
                    <a:pt x="943827" y="498705"/>
                    <a:pt x="943827" y="527888"/>
                    <a:pt x="943827" y="557455"/>
                  </a:cubicBezTo>
                  <a:cubicBezTo>
                    <a:pt x="943827" y="560911"/>
                    <a:pt x="943827" y="564751"/>
                    <a:pt x="943827" y="568591"/>
                  </a:cubicBezTo>
                  <a:cubicBezTo>
                    <a:pt x="947665" y="568974"/>
                    <a:pt x="949968" y="569359"/>
                    <a:pt x="952270" y="569359"/>
                  </a:cubicBezTo>
                  <a:cubicBezTo>
                    <a:pt x="962632" y="569359"/>
                    <a:pt x="972610" y="569742"/>
                    <a:pt x="982972" y="569359"/>
                  </a:cubicBezTo>
                  <a:cubicBezTo>
                    <a:pt x="992183" y="568974"/>
                    <a:pt x="996021" y="563983"/>
                    <a:pt x="995253" y="554383"/>
                  </a:cubicBezTo>
                  <a:cubicBezTo>
                    <a:pt x="992950" y="512528"/>
                    <a:pt x="990264" y="470674"/>
                    <a:pt x="987961" y="428435"/>
                  </a:cubicBezTo>
                  <a:cubicBezTo>
                    <a:pt x="986426" y="400788"/>
                    <a:pt x="967238" y="375445"/>
                    <a:pt x="941141" y="366997"/>
                  </a:cubicBezTo>
                  <a:cubicBezTo>
                    <a:pt x="923487" y="361237"/>
                    <a:pt x="905066" y="355477"/>
                    <a:pt x="885493" y="349333"/>
                  </a:cubicBezTo>
                  <a:close/>
                  <a:moveTo>
                    <a:pt x="418055" y="151963"/>
                  </a:moveTo>
                  <a:cubicBezTo>
                    <a:pt x="418055" y="176539"/>
                    <a:pt x="418055" y="200730"/>
                    <a:pt x="418055" y="224921"/>
                  </a:cubicBezTo>
                  <a:cubicBezTo>
                    <a:pt x="418439" y="262552"/>
                    <a:pt x="439163" y="292887"/>
                    <a:pt x="473319" y="306711"/>
                  </a:cubicBezTo>
                  <a:cubicBezTo>
                    <a:pt x="531653" y="330518"/>
                    <a:pt x="594976" y="287895"/>
                    <a:pt x="595360" y="225689"/>
                  </a:cubicBezTo>
                  <a:cubicBezTo>
                    <a:pt x="595360" y="203418"/>
                    <a:pt x="595360" y="181146"/>
                    <a:pt x="594976" y="159259"/>
                  </a:cubicBezTo>
                  <a:cubicBezTo>
                    <a:pt x="594976" y="152731"/>
                    <a:pt x="594976" y="146587"/>
                    <a:pt x="594976" y="141212"/>
                  </a:cubicBezTo>
                  <a:cubicBezTo>
                    <a:pt x="581927" y="138140"/>
                    <a:pt x="570030" y="136604"/>
                    <a:pt x="558901" y="132764"/>
                  </a:cubicBezTo>
                  <a:cubicBezTo>
                    <a:pt x="547388" y="128540"/>
                    <a:pt x="537025" y="122396"/>
                    <a:pt x="525896" y="117020"/>
                  </a:cubicBezTo>
                  <a:cubicBezTo>
                    <a:pt x="487135" y="148891"/>
                    <a:pt x="484448" y="149659"/>
                    <a:pt x="418055" y="151963"/>
                  </a:cubicBezTo>
                  <a:close/>
                  <a:moveTo>
                    <a:pt x="387353" y="139676"/>
                  </a:moveTo>
                  <a:cubicBezTo>
                    <a:pt x="391959" y="137372"/>
                    <a:pt x="395797" y="136604"/>
                    <a:pt x="398483" y="133916"/>
                  </a:cubicBezTo>
                  <a:cubicBezTo>
                    <a:pt x="404239" y="127772"/>
                    <a:pt x="411531" y="126620"/>
                    <a:pt x="419207" y="128156"/>
                  </a:cubicBezTo>
                  <a:cubicBezTo>
                    <a:pt x="454898" y="134684"/>
                    <a:pt x="485600" y="125852"/>
                    <a:pt x="510545" y="98205"/>
                  </a:cubicBezTo>
                  <a:cubicBezTo>
                    <a:pt x="519756" y="87837"/>
                    <a:pt x="528583" y="87453"/>
                    <a:pt x="538944" y="96285"/>
                  </a:cubicBezTo>
                  <a:cubicBezTo>
                    <a:pt x="555447" y="109725"/>
                    <a:pt x="574252" y="115868"/>
                    <a:pt x="594976" y="117404"/>
                  </a:cubicBezTo>
                  <a:cubicBezTo>
                    <a:pt x="611478" y="118556"/>
                    <a:pt x="614548" y="120860"/>
                    <a:pt x="617618" y="137372"/>
                  </a:cubicBezTo>
                  <a:cubicBezTo>
                    <a:pt x="621072" y="138140"/>
                    <a:pt x="624526" y="138908"/>
                    <a:pt x="629516" y="139676"/>
                  </a:cubicBezTo>
                  <a:cubicBezTo>
                    <a:pt x="629516" y="122012"/>
                    <a:pt x="629516" y="105117"/>
                    <a:pt x="629516" y="88221"/>
                  </a:cubicBezTo>
                  <a:cubicBezTo>
                    <a:pt x="629131" y="51358"/>
                    <a:pt x="596511" y="30239"/>
                    <a:pt x="563122" y="45215"/>
                  </a:cubicBezTo>
                  <a:cubicBezTo>
                    <a:pt x="554295" y="49054"/>
                    <a:pt x="548923" y="47903"/>
                    <a:pt x="543550" y="39839"/>
                  </a:cubicBezTo>
                  <a:cubicBezTo>
                    <a:pt x="536642" y="29855"/>
                    <a:pt x="527047" y="22559"/>
                    <a:pt x="514383" y="21407"/>
                  </a:cubicBezTo>
                  <a:cubicBezTo>
                    <a:pt x="502102" y="20255"/>
                    <a:pt x="489821" y="19487"/>
                    <a:pt x="477540" y="19871"/>
                  </a:cubicBezTo>
                  <a:cubicBezTo>
                    <a:pt x="453746" y="21023"/>
                    <a:pt x="432639" y="29087"/>
                    <a:pt x="414985" y="45598"/>
                  </a:cubicBezTo>
                  <a:cubicBezTo>
                    <a:pt x="388505" y="70942"/>
                    <a:pt x="383132" y="102429"/>
                    <a:pt x="387353" y="139676"/>
                  </a:cubicBezTo>
                  <a:close/>
                  <a:moveTo>
                    <a:pt x="917347" y="217625"/>
                  </a:moveTo>
                  <a:cubicBezTo>
                    <a:pt x="917347" y="217625"/>
                    <a:pt x="917347" y="217625"/>
                    <a:pt x="917347" y="217625"/>
                  </a:cubicBezTo>
                  <a:cubicBezTo>
                    <a:pt x="917731" y="209178"/>
                    <a:pt x="918498" y="200346"/>
                    <a:pt x="917347" y="191898"/>
                  </a:cubicBezTo>
                  <a:cubicBezTo>
                    <a:pt x="916579" y="186906"/>
                    <a:pt x="914660" y="180762"/>
                    <a:pt x="911206" y="177306"/>
                  </a:cubicBezTo>
                  <a:cubicBezTo>
                    <a:pt x="903147" y="168475"/>
                    <a:pt x="896239" y="159259"/>
                    <a:pt x="895088" y="147355"/>
                  </a:cubicBezTo>
                  <a:cubicBezTo>
                    <a:pt x="894320" y="140828"/>
                    <a:pt x="892017" y="138140"/>
                    <a:pt x="885493" y="139292"/>
                  </a:cubicBezTo>
                  <a:cubicBezTo>
                    <a:pt x="858629" y="144667"/>
                    <a:pt x="831765" y="144667"/>
                    <a:pt x="805284" y="139292"/>
                  </a:cubicBezTo>
                  <a:cubicBezTo>
                    <a:pt x="799911" y="138140"/>
                    <a:pt x="796074" y="139292"/>
                    <a:pt x="795690" y="146203"/>
                  </a:cubicBezTo>
                  <a:cubicBezTo>
                    <a:pt x="794539" y="159643"/>
                    <a:pt x="787631" y="169627"/>
                    <a:pt x="777653" y="178459"/>
                  </a:cubicBezTo>
                  <a:cubicBezTo>
                    <a:pt x="775734" y="179994"/>
                    <a:pt x="773431" y="182682"/>
                    <a:pt x="773431" y="184602"/>
                  </a:cubicBezTo>
                  <a:cubicBezTo>
                    <a:pt x="773431" y="206874"/>
                    <a:pt x="771512" y="229529"/>
                    <a:pt x="774966" y="251032"/>
                  </a:cubicBezTo>
                  <a:cubicBezTo>
                    <a:pt x="780339" y="282519"/>
                    <a:pt x="807971" y="303255"/>
                    <a:pt x="842511" y="304791"/>
                  </a:cubicBezTo>
                  <a:cubicBezTo>
                    <a:pt x="885110" y="306711"/>
                    <a:pt x="920033" y="274456"/>
                    <a:pt x="917731" y="236057"/>
                  </a:cubicBezTo>
                  <a:cubicBezTo>
                    <a:pt x="916963" y="229913"/>
                    <a:pt x="917347" y="223769"/>
                    <a:pt x="917347" y="217625"/>
                  </a:cubicBezTo>
                  <a:close/>
                  <a:moveTo>
                    <a:pt x="230773" y="299031"/>
                  </a:moveTo>
                  <a:cubicBezTo>
                    <a:pt x="249578" y="301719"/>
                    <a:pt x="255719" y="298647"/>
                    <a:pt x="260707" y="283287"/>
                  </a:cubicBezTo>
                  <a:cubicBezTo>
                    <a:pt x="263778" y="273303"/>
                    <a:pt x="266464" y="262552"/>
                    <a:pt x="266848" y="252184"/>
                  </a:cubicBezTo>
                  <a:cubicBezTo>
                    <a:pt x="267616" y="225689"/>
                    <a:pt x="267232" y="198810"/>
                    <a:pt x="266848" y="172315"/>
                  </a:cubicBezTo>
                  <a:cubicBezTo>
                    <a:pt x="266080" y="118172"/>
                    <a:pt x="220795" y="73630"/>
                    <a:pt x="167834" y="74014"/>
                  </a:cubicBezTo>
                  <a:cubicBezTo>
                    <a:pt x="114489" y="74398"/>
                    <a:pt x="69588" y="118556"/>
                    <a:pt x="68820" y="172699"/>
                  </a:cubicBezTo>
                  <a:cubicBezTo>
                    <a:pt x="68436" y="198810"/>
                    <a:pt x="68053" y="224537"/>
                    <a:pt x="69204" y="250648"/>
                  </a:cubicBezTo>
                  <a:cubicBezTo>
                    <a:pt x="69588" y="261784"/>
                    <a:pt x="71890" y="272920"/>
                    <a:pt x="75344" y="283671"/>
                  </a:cubicBezTo>
                  <a:cubicBezTo>
                    <a:pt x="80717" y="300183"/>
                    <a:pt x="91079" y="304407"/>
                    <a:pt x="108733" y="299415"/>
                  </a:cubicBezTo>
                  <a:cubicBezTo>
                    <a:pt x="102976" y="290199"/>
                    <a:pt x="96452" y="281751"/>
                    <a:pt x="91463" y="272152"/>
                  </a:cubicBezTo>
                  <a:cubicBezTo>
                    <a:pt x="79182" y="247576"/>
                    <a:pt x="82636" y="220697"/>
                    <a:pt x="83787" y="194586"/>
                  </a:cubicBezTo>
                  <a:cubicBezTo>
                    <a:pt x="84171" y="185754"/>
                    <a:pt x="91079" y="179610"/>
                    <a:pt x="100673" y="179610"/>
                  </a:cubicBezTo>
                  <a:cubicBezTo>
                    <a:pt x="123316" y="179226"/>
                    <a:pt x="142121" y="171163"/>
                    <a:pt x="157472" y="153883"/>
                  </a:cubicBezTo>
                  <a:cubicBezTo>
                    <a:pt x="165148" y="145435"/>
                    <a:pt x="178196" y="144667"/>
                    <a:pt x="185872" y="153115"/>
                  </a:cubicBezTo>
                  <a:cubicBezTo>
                    <a:pt x="200839" y="170011"/>
                    <a:pt x="218876" y="178459"/>
                    <a:pt x="241519" y="179610"/>
                  </a:cubicBezTo>
                  <a:cubicBezTo>
                    <a:pt x="251113" y="179994"/>
                    <a:pt x="258021" y="186138"/>
                    <a:pt x="258021" y="196122"/>
                  </a:cubicBezTo>
                  <a:cubicBezTo>
                    <a:pt x="258405" y="213401"/>
                    <a:pt x="258405" y="231065"/>
                    <a:pt x="257254" y="248344"/>
                  </a:cubicBezTo>
                  <a:cubicBezTo>
                    <a:pt x="255335" y="267544"/>
                    <a:pt x="244973" y="283671"/>
                    <a:pt x="230773" y="299031"/>
                  </a:cubicBezTo>
                  <a:close/>
                  <a:moveTo>
                    <a:pt x="174358" y="172315"/>
                  </a:moveTo>
                  <a:cubicBezTo>
                    <a:pt x="158240" y="181146"/>
                    <a:pt x="144040" y="189594"/>
                    <a:pt x="129073" y="196506"/>
                  </a:cubicBezTo>
                  <a:cubicBezTo>
                    <a:pt x="121397" y="199962"/>
                    <a:pt x="109117" y="198810"/>
                    <a:pt x="105662" y="203802"/>
                  </a:cubicBezTo>
                  <a:cubicBezTo>
                    <a:pt x="101441" y="210713"/>
                    <a:pt x="104511" y="221465"/>
                    <a:pt x="104511" y="230681"/>
                  </a:cubicBezTo>
                  <a:cubicBezTo>
                    <a:pt x="104511" y="231065"/>
                    <a:pt x="104511" y="231449"/>
                    <a:pt x="104511" y="231833"/>
                  </a:cubicBezTo>
                  <a:cubicBezTo>
                    <a:pt x="106046" y="263320"/>
                    <a:pt x="124084" y="288279"/>
                    <a:pt x="151715" y="297111"/>
                  </a:cubicBezTo>
                  <a:cubicBezTo>
                    <a:pt x="177812" y="305559"/>
                    <a:pt x="206212" y="295959"/>
                    <a:pt x="223865" y="273303"/>
                  </a:cubicBezTo>
                  <a:cubicBezTo>
                    <a:pt x="239984" y="252184"/>
                    <a:pt x="237297" y="227609"/>
                    <a:pt x="236914" y="203418"/>
                  </a:cubicBezTo>
                  <a:cubicBezTo>
                    <a:pt x="236914" y="201882"/>
                    <a:pt x="233459" y="199194"/>
                    <a:pt x="231541" y="198810"/>
                  </a:cubicBezTo>
                  <a:cubicBezTo>
                    <a:pt x="207363" y="198042"/>
                    <a:pt x="188558" y="187290"/>
                    <a:pt x="174358" y="172315"/>
                  </a:cubicBezTo>
                  <a:close/>
                  <a:moveTo>
                    <a:pt x="940373" y="168091"/>
                  </a:moveTo>
                  <a:cubicBezTo>
                    <a:pt x="947281" y="128156"/>
                    <a:pt x="931930" y="93981"/>
                    <a:pt x="898925" y="74014"/>
                  </a:cubicBezTo>
                  <a:cubicBezTo>
                    <a:pt x="864386" y="52894"/>
                    <a:pt x="818716" y="54814"/>
                    <a:pt x="786096" y="79006"/>
                  </a:cubicBezTo>
                  <a:cubicBezTo>
                    <a:pt x="757696" y="99741"/>
                    <a:pt x="743113" y="137372"/>
                    <a:pt x="751172" y="168091"/>
                  </a:cubicBezTo>
                  <a:cubicBezTo>
                    <a:pt x="764221" y="166555"/>
                    <a:pt x="773431" y="156187"/>
                    <a:pt x="774966" y="141980"/>
                  </a:cubicBezTo>
                  <a:cubicBezTo>
                    <a:pt x="776885" y="125084"/>
                    <a:pt x="790701" y="114332"/>
                    <a:pt x="807203" y="118172"/>
                  </a:cubicBezTo>
                  <a:cubicBezTo>
                    <a:pt x="830613" y="123164"/>
                    <a:pt x="854024" y="123164"/>
                    <a:pt x="877434" y="119324"/>
                  </a:cubicBezTo>
                  <a:cubicBezTo>
                    <a:pt x="902763" y="115484"/>
                    <a:pt x="911974" y="121628"/>
                    <a:pt x="916195" y="146587"/>
                  </a:cubicBezTo>
                  <a:cubicBezTo>
                    <a:pt x="918114" y="157339"/>
                    <a:pt x="928476" y="166939"/>
                    <a:pt x="940373" y="168091"/>
                  </a:cubicBezTo>
                  <a:close/>
                  <a:moveTo>
                    <a:pt x="542398" y="328214"/>
                  </a:moveTo>
                  <a:cubicBezTo>
                    <a:pt x="518988" y="336278"/>
                    <a:pt x="495962" y="335510"/>
                    <a:pt x="472552" y="329366"/>
                  </a:cubicBezTo>
                  <a:cubicBezTo>
                    <a:pt x="470249" y="351253"/>
                    <a:pt x="480994" y="368149"/>
                    <a:pt x="486367" y="385812"/>
                  </a:cubicBezTo>
                  <a:cubicBezTo>
                    <a:pt x="486751" y="387348"/>
                    <a:pt x="490972" y="388500"/>
                    <a:pt x="493275" y="388500"/>
                  </a:cubicBezTo>
                  <a:cubicBezTo>
                    <a:pt x="503254" y="388884"/>
                    <a:pt x="513232" y="388884"/>
                    <a:pt x="522826" y="388500"/>
                  </a:cubicBezTo>
                  <a:cubicBezTo>
                    <a:pt x="525512" y="388500"/>
                    <a:pt x="529734" y="386964"/>
                    <a:pt x="530501" y="385044"/>
                  </a:cubicBezTo>
                  <a:cubicBezTo>
                    <a:pt x="535874" y="366613"/>
                    <a:pt x="547388" y="349717"/>
                    <a:pt x="542398" y="328214"/>
                  </a:cubicBezTo>
                  <a:close/>
                  <a:moveTo>
                    <a:pt x="145575" y="320150"/>
                  </a:moveTo>
                  <a:cubicBezTo>
                    <a:pt x="147494" y="327446"/>
                    <a:pt x="149029" y="334358"/>
                    <a:pt x="150948" y="340886"/>
                  </a:cubicBezTo>
                  <a:cubicBezTo>
                    <a:pt x="157088" y="359317"/>
                    <a:pt x="157088" y="359317"/>
                    <a:pt x="176661" y="358933"/>
                  </a:cubicBezTo>
                  <a:cubicBezTo>
                    <a:pt x="180115" y="358933"/>
                    <a:pt x="185872" y="358165"/>
                    <a:pt x="186255" y="356245"/>
                  </a:cubicBezTo>
                  <a:cubicBezTo>
                    <a:pt x="190477" y="343957"/>
                    <a:pt x="197768" y="332438"/>
                    <a:pt x="196234" y="320150"/>
                  </a:cubicBezTo>
                  <a:cubicBezTo>
                    <a:pt x="179731" y="320150"/>
                    <a:pt x="163996" y="320150"/>
                    <a:pt x="145575" y="320150"/>
                  </a:cubicBezTo>
                  <a:close/>
                  <a:moveTo>
                    <a:pt x="819100" y="324758"/>
                  </a:moveTo>
                  <a:cubicBezTo>
                    <a:pt x="821787" y="333206"/>
                    <a:pt x="824473" y="341654"/>
                    <a:pt x="827543" y="350101"/>
                  </a:cubicBezTo>
                  <a:cubicBezTo>
                    <a:pt x="828694" y="353173"/>
                    <a:pt x="830997" y="358165"/>
                    <a:pt x="833300" y="358549"/>
                  </a:cubicBezTo>
                  <a:cubicBezTo>
                    <a:pt x="842127" y="358933"/>
                    <a:pt x="854791" y="361237"/>
                    <a:pt x="858629" y="356629"/>
                  </a:cubicBezTo>
                  <a:cubicBezTo>
                    <a:pt x="865537" y="348565"/>
                    <a:pt x="867072" y="335510"/>
                    <a:pt x="871294" y="324758"/>
                  </a:cubicBezTo>
                  <a:cubicBezTo>
                    <a:pt x="852489" y="324758"/>
                    <a:pt x="836754" y="324758"/>
                    <a:pt x="819100" y="324758"/>
                  </a:cubicBezTo>
                  <a:close/>
                  <a:moveTo>
                    <a:pt x="396180" y="220697"/>
                  </a:moveTo>
                  <a:cubicBezTo>
                    <a:pt x="396180" y="200346"/>
                    <a:pt x="396180" y="180379"/>
                    <a:pt x="396180" y="160411"/>
                  </a:cubicBezTo>
                  <a:cubicBezTo>
                    <a:pt x="378910" y="165019"/>
                    <a:pt x="370083" y="175003"/>
                    <a:pt x="370467" y="190746"/>
                  </a:cubicBezTo>
                  <a:cubicBezTo>
                    <a:pt x="370467" y="206106"/>
                    <a:pt x="379678" y="217241"/>
                    <a:pt x="396180" y="220697"/>
                  </a:cubicBezTo>
                  <a:close/>
                  <a:moveTo>
                    <a:pt x="616851" y="220313"/>
                  </a:moveTo>
                  <a:cubicBezTo>
                    <a:pt x="632586" y="218009"/>
                    <a:pt x="643715" y="205722"/>
                    <a:pt x="643331" y="190362"/>
                  </a:cubicBezTo>
                  <a:cubicBezTo>
                    <a:pt x="643331" y="174619"/>
                    <a:pt x="632586" y="162715"/>
                    <a:pt x="616851" y="161179"/>
                  </a:cubicBezTo>
                  <a:cubicBezTo>
                    <a:pt x="616851" y="180762"/>
                    <a:pt x="616851" y="200730"/>
                    <a:pt x="616851" y="220313"/>
                  </a:cubicBezTo>
                  <a:close/>
                  <a:moveTo>
                    <a:pt x="750405" y="191130"/>
                  </a:moveTo>
                  <a:cubicBezTo>
                    <a:pt x="737740" y="192282"/>
                    <a:pt x="731216" y="199962"/>
                    <a:pt x="731983" y="212249"/>
                  </a:cubicBezTo>
                  <a:cubicBezTo>
                    <a:pt x="732367" y="223385"/>
                    <a:pt x="739659" y="230297"/>
                    <a:pt x="750405" y="230681"/>
                  </a:cubicBezTo>
                  <a:cubicBezTo>
                    <a:pt x="750405" y="217625"/>
                    <a:pt x="750405" y="204186"/>
                    <a:pt x="750405" y="191130"/>
                  </a:cubicBezTo>
                  <a:close/>
                  <a:moveTo>
                    <a:pt x="939606" y="231449"/>
                  </a:moveTo>
                  <a:cubicBezTo>
                    <a:pt x="951887" y="229145"/>
                    <a:pt x="958027" y="221849"/>
                    <a:pt x="957643" y="210713"/>
                  </a:cubicBezTo>
                  <a:cubicBezTo>
                    <a:pt x="957643" y="199578"/>
                    <a:pt x="951502" y="193050"/>
                    <a:pt x="939606" y="191514"/>
                  </a:cubicBezTo>
                  <a:cubicBezTo>
                    <a:pt x="939606" y="204570"/>
                    <a:pt x="939606" y="218009"/>
                    <a:pt x="939606" y="231449"/>
                  </a:cubicBezTo>
                  <a:close/>
                </a:path>
              </a:pathLst>
            </a:custGeom>
            <a:grpFill/>
            <a:ln w="3834" cap="flat">
              <a:noFill/>
              <a:prstDash val="solid"/>
              <a:miter/>
            </a:ln>
          </p:spPr>
          <p:txBody>
            <a:bodyPr rtlCol="0" anchor="ctr"/>
            <a:lstStyle/>
            <a:p>
              <a:endParaRPr lang="en-US" dirty="0"/>
            </a:p>
          </p:txBody>
        </p:sp>
        <p:sp>
          <p:nvSpPr>
            <p:cNvPr id="36" name="Freeform 290">
              <a:extLst>
                <a:ext uri="{FF2B5EF4-FFF2-40B4-BE49-F238E27FC236}">
                  <a16:creationId xmlns:a16="http://schemas.microsoft.com/office/drawing/2014/main" id="{F2408CFC-0262-B4C0-411B-FF0F491926EE}"/>
                </a:ext>
              </a:extLst>
            </p:cNvPr>
            <p:cNvSpPr/>
            <p:nvPr userDrawn="1"/>
          </p:nvSpPr>
          <p:spPr>
            <a:xfrm>
              <a:off x="8141304" y="5055580"/>
              <a:ext cx="996567" cy="387648"/>
            </a:xfrm>
            <a:custGeom>
              <a:avLst/>
              <a:gdLst>
                <a:gd name="connsiteX0" fmla="*/ 714973 w 996567"/>
                <a:gd name="connsiteY0" fmla="*/ 124041 h 387648"/>
                <a:gd name="connsiteX1" fmla="*/ 929503 w 996567"/>
                <a:gd name="connsiteY1" fmla="*/ 124041 h 387648"/>
                <a:gd name="connsiteX2" fmla="*/ 972102 w 996567"/>
                <a:gd name="connsiteY2" fmla="*/ 136328 h 387648"/>
                <a:gd name="connsiteX3" fmla="*/ 996280 w 996567"/>
                <a:gd name="connsiteY3" fmla="*/ 182791 h 387648"/>
                <a:gd name="connsiteX4" fmla="*/ 996280 w 996567"/>
                <a:gd name="connsiteY4" fmla="*/ 273028 h 387648"/>
                <a:gd name="connsiteX5" fmla="*/ 939481 w 996567"/>
                <a:gd name="connsiteY5" fmla="*/ 330626 h 387648"/>
                <a:gd name="connsiteX6" fmla="*/ 889207 w 996567"/>
                <a:gd name="connsiteY6" fmla="*/ 331394 h 387648"/>
                <a:gd name="connsiteX7" fmla="*/ 875007 w 996567"/>
                <a:gd name="connsiteY7" fmla="*/ 339074 h 387648"/>
                <a:gd name="connsiteX8" fmla="*/ 849294 w 996567"/>
                <a:gd name="connsiteY8" fmla="*/ 377089 h 387648"/>
                <a:gd name="connsiteX9" fmla="*/ 820128 w 996567"/>
                <a:gd name="connsiteY9" fmla="*/ 377089 h 387648"/>
                <a:gd name="connsiteX10" fmla="*/ 794414 w 996567"/>
                <a:gd name="connsiteY10" fmla="*/ 339074 h 387648"/>
                <a:gd name="connsiteX11" fmla="*/ 780599 w 996567"/>
                <a:gd name="connsiteY11" fmla="*/ 331394 h 387648"/>
                <a:gd name="connsiteX12" fmla="*/ 743756 w 996567"/>
                <a:gd name="connsiteY12" fmla="*/ 331010 h 387648"/>
                <a:gd name="connsiteX13" fmla="*/ 671606 w 996567"/>
                <a:gd name="connsiteY13" fmla="*/ 269188 h 387648"/>
                <a:gd name="connsiteX14" fmla="*/ 572208 w 996567"/>
                <a:gd name="connsiteY14" fmla="*/ 275716 h 387648"/>
                <a:gd name="connsiteX15" fmla="*/ 549566 w 996567"/>
                <a:gd name="connsiteY15" fmla="*/ 288004 h 387648"/>
                <a:gd name="connsiteX16" fmla="*/ 515410 w 996567"/>
                <a:gd name="connsiteY16" fmla="*/ 340226 h 387648"/>
                <a:gd name="connsiteX17" fmla="*/ 481638 w 996567"/>
                <a:gd name="connsiteY17" fmla="*/ 340610 h 387648"/>
                <a:gd name="connsiteX18" fmla="*/ 447866 w 996567"/>
                <a:gd name="connsiteY18" fmla="*/ 289156 h 387648"/>
                <a:gd name="connsiteX19" fmla="*/ 422536 w 996567"/>
                <a:gd name="connsiteY19" fmla="*/ 275716 h 387648"/>
                <a:gd name="connsiteX20" fmla="*/ 380321 w 996567"/>
                <a:gd name="connsiteY20" fmla="*/ 275716 h 387648"/>
                <a:gd name="connsiteX21" fmla="*/ 324674 w 996567"/>
                <a:gd name="connsiteY21" fmla="*/ 271876 h 387648"/>
                <a:gd name="connsiteX22" fmla="*/ 322755 w 996567"/>
                <a:gd name="connsiteY22" fmla="*/ 284164 h 387648"/>
                <a:gd name="connsiteX23" fmla="*/ 263654 w 996567"/>
                <a:gd name="connsiteY23" fmla="*/ 331778 h 387648"/>
                <a:gd name="connsiteX24" fmla="*/ 217601 w 996567"/>
                <a:gd name="connsiteY24" fmla="*/ 331778 h 387648"/>
                <a:gd name="connsiteX25" fmla="*/ 201482 w 996567"/>
                <a:gd name="connsiteY25" fmla="*/ 340226 h 387648"/>
                <a:gd name="connsiteX26" fmla="*/ 176537 w 996567"/>
                <a:gd name="connsiteY26" fmla="*/ 377857 h 387648"/>
                <a:gd name="connsiteX27" fmla="*/ 147370 w 996567"/>
                <a:gd name="connsiteY27" fmla="*/ 377857 h 387648"/>
                <a:gd name="connsiteX28" fmla="*/ 123192 w 996567"/>
                <a:gd name="connsiteY28" fmla="*/ 340994 h 387648"/>
                <a:gd name="connsiteX29" fmla="*/ 106690 w 996567"/>
                <a:gd name="connsiteY29" fmla="*/ 331778 h 387648"/>
                <a:gd name="connsiteX30" fmla="*/ 62556 w 996567"/>
                <a:gd name="connsiteY30" fmla="*/ 331778 h 387648"/>
                <a:gd name="connsiteX31" fmla="*/ 0 w 996567"/>
                <a:gd name="connsiteY31" fmla="*/ 268804 h 387648"/>
                <a:gd name="connsiteX32" fmla="*/ 0 w 996567"/>
                <a:gd name="connsiteY32" fmla="*/ 186631 h 387648"/>
                <a:gd name="connsiteX33" fmla="*/ 61020 w 996567"/>
                <a:gd name="connsiteY33" fmla="*/ 124809 h 387648"/>
                <a:gd name="connsiteX34" fmla="*/ 276318 w 996567"/>
                <a:gd name="connsiteY34" fmla="*/ 125577 h 387648"/>
                <a:gd name="connsiteX35" fmla="*/ 280539 w 996567"/>
                <a:gd name="connsiteY35" fmla="*/ 124809 h 387648"/>
                <a:gd name="connsiteX36" fmla="*/ 280539 w 996567"/>
                <a:gd name="connsiteY36" fmla="*/ 85258 h 387648"/>
                <a:gd name="connsiteX37" fmla="*/ 365738 w 996567"/>
                <a:gd name="connsiteY37" fmla="*/ 12 h 387648"/>
                <a:gd name="connsiteX38" fmla="*/ 632461 w 996567"/>
                <a:gd name="connsiteY38" fmla="*/ 396 h 387648"/>
                <a:gd name="connsiteX39" fmla="*/ 716124 w 996567"/>
                <a:gd name="connsiteY39" fmla="*/ 84490 h 387648"/>
                <a:gd name="connsiteX40" fmla="*/ 714973 w 996567"/>
                <a:gd name="connsiteY40" fmla="*/ 124041 h 387648"/>
                <a:gd name="connsiteX41" fmla="*/ 497372 w 996567"/>
                <a:gd name="connsiteY41" fmla="*/ 329858 h 387648"/>
                <a:gd name="connsiteX42" fmla="*/ 533064 w 996567"/>
                <a:gd name="connsiteY42" fmla="*/ 275332 h 387648"/>
                <a:gd name="connsiteX43" fmla="*/ 568755 w 996567"/>
                <a:gd name="connsiteY43" fmla="*/ 256133 h 387648"/>
                <a:gd name="connsiteX44" fmla="*/ 635531 w 996567"/>
                <a:gd name="connsiteY44" fmla="*/ 256133 h 387648"/>
                <a:gd name="connsiteX45" fmla="*/ 694249 w 996567"/>
                <a:gd name="connsiteY45" fmla="*/ 196614 h 387648"/>
                <a:gd name="connsiteX46" fmla="*/ 694633 w 996567"/>
                <a:gd name="connsiteY46" fmla="*/ 84874 h 387648"/>
                <a:gd name="connsiteX47" fmla="*/ 630543 w 996567"/>
                <a:gd name="connsiteY47" fmla="*/ 20748 h 387648"/>
                <a:gd name="connsiteX48" fmla="*/ 363051 w 996567"/>
                <a:gd name="connsiteY48" fmla="*/ 20748 h 387648"/>
                <a:gd name="connsiteX49" fmla="*/ 299345 w 996567"/>
                <a:gd name="connsiteY49" fmla="*/ 84106 h 387648"/>
                <a:gd name="connsiteX50" fmla="*/ 299728 w 996567"/>
                <a:gd name="connsiteY50" fmla="*/ 194695 h 387648"/>
                <a:gd name="connsiteX51" fmla="*/ 361516 w 996567"/>
                <a:gd name="connsiteY51" fmla="*/ 256133 h 387648"/>
                <a:gd name="connsiteX52" fmla="*/ 422920 w 996567"/>
                <a:gd name="connsiteY52" fmla="*/ 256133 h 387648"/>
                <a:gd name="connsiteX53" fmla="*/ 462065 w 996567"/>
                <a:gd name="connsiteY53" fmla="*/ 277252 h 387648"/>
                <a:gd name="connsiteX54" fmla="*/ 497372 w 996567"/>
                <a:gd name="connsiteY54" fmla="*/ 329858 h 387648"/>
                <a:gd name="connsiteX55" fmla="*/ 833943 w 996567"/>
                <a:gd name="connsiteY55" fmla="*/ 362881 h 387648"/>
                <a:gd name="connsiteX56" fmla="*/ 857354 w 996567"/>
                <a:gd name="connsiteY56" fmla="*/ 327554 h 387648"/>
                <a:gd name="connsiteX57" fmla="*/ 886520 w 996567"/>
                <a:gd name="connsiteY57" fmla="*/ 311811 h 387648"/>
                <a:gd name="connsiteX58" fmla="*/ 933725 w 996567"/>
                <a:gd name="connsiteY58" fmla="*/ 311811 h 387648"/>
                <a:gd name="connsiteX59" fmla="*/ 975940 w 996567"/>
                <a:gd name="connsiteY59" fmla="*/ 268804 h 387648"/>
                <a:gd name="connsiteX60" fmla="*/ 975940 w 996567"/>
                <a:gd name="connsiteY60" fmla="*/ 188935 h 387648"/>
                <a:gd name="connsiteX61" fmla="*/ 930654 w 996567"/>
                <a:gd name="connsiteY61" fmla="*/ 144008 h 387648"/>
                <a:gd name="connsiteX62" fmla="*/ 738000 w 996567"/>
                <a:gd name="connsiteY62" fmla="*/ 144008 h 387648"/>
                <a:gd name="connsiteX63" fmla="*/ 725718 w 996567"/>
                <a:gd name="connsiteY63" fmla="*/ 144776 h 387648"/>
                <a:gd name="connsiteX64" fmla="*/ 715740 w 996567"/>
                <a:gd name="connsiteY64" fmla="*/ 156680 h 387648"/>
                <a:gd name="connsiteX65" fmla="*/ 715740 w 996567"/>
                <a:gd name="connsiteY65" fmla="*/ 201606 h 387648"/>
                <a:gd name="connsiteX66" fmla="*/ 697703 w 996567"/>
                <a:gd name="connsiteY66" fmla="*/ 248453 h 387648"/>
                <a:gd name="connsiteX67" fmla="*/ 693482 w 996567"/>
                <a:gd name="connsiteY67" fmla="*/ 254980 h 387648"/>
                <a:gd name="connsiteX68" fmla="*/ 737232 w 996567"/>
                <a:gd name="connsiteY68" fmla="*/ 311427 h 387648"/>
                <a:gd name="connsiteX69" fmla="*/ 782517 w 996567"/>
                <a:gd name="connsiteY69" fmla="*/ 311427 h 387648"/>
                <a:gd name="connsiteX70" fmla="*/ 812068 w 996567"/>
                <a:gd name="connsiteY70" fmla="*/ 327554 h 387648"/>
                <a:gd name="connsiteX71" fmla="*/ 833943 w 996567"/>
                <a:gd name="connsiteY71" fmla="*/ 362881 h 387648"/>
                <a:gd name="connsiteX72" fmla="*/ 160802 w 996567"/>
                <a:gd name="connsiteY72" fmla="*/ 362497 h 387648"/>
                <a:gd name="connsiteX73" fmla="*/ 177688 w 996567"/>
                <a:gd name="connsiteY73" fmla="*/ 336386 h 387648"/>
                <a:gd name="connsiteX74" fmla="*/ 224125 w 996567"/>
                <a:gd name="connsiteY74" fmla="*/ 311043 h 387648"/>
                <a:gd name="connsiteX75" fmla="*/ 270945 w 996567"/>
                <a:gd name="connsiteY75" fmla="*/ 309507 h 387648"/>
                <a:gd name="connsiteX76" fmla="*/ 294739 w 996567"/>
                <a:gd name="connsiteY76" fmla="*/ 245381 h 387648"/>
                <a:gd name="connsiteX77" fmla="*/ 281691 w 996567"/>
                <a:gd name="connsiteY77" fmla="*/ 218118 h 387648"/>
                <a:gd name="connsiteX78" fmla="*/ 278237 w 996567"/>
                <a:gd name="connsiteY78" fmla="*/ 161287 h 387648"/>
                <a:gd name="connsiteX79" fmla="*/ 261351 w 996567"/>
                <a:gd name="connsiteY79" fmla="*/ 144392 h 387648"/>
                <a:gd name="connsiteX80" fmla="*/ 59485 w 996567"/>
                <a:gd name="connsiteY80" fmla="*/ 144392 h 387648"/>
                <a:gd name="connsiteX81" fmla="*/ 18805 w 996567"/>
                <a:gd name="connsiteY81" fmla="*/ 186631 h 387648"/>
                <a:gd name="connsiteX82" fmla="*/ 18805 w 996567"/>
                <a:gd name="connsiteY82" fmla="*/ 268804 h 387648"/>
                <a:gd name="connsiteX83" fmla="*/ 61404 w 996567"/>
                <a:gd name="connsiteY83" fmla="*/ 311811 h 387648"/>
                <a:gd name="connsiteX84" fmla="*/ 109376 w 996567"/>
                <a:gd name="connsiteY84" fmla="*/ 311811 h 387648"/>
                <a:gd name="connsiteX85" fmla="*/ 135856 w 996567"/>
                <a:gd name="connsiteY85" fmla="*/ 326018 h 387648"/>
                <a:gd name="connsiteX86" fmla="*/ 160802 w 996567"/>
                <a:gd name="connsiteY86" fmla="*/ 362497 h 38764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Lst>
              <a:rect l="l" t="t" r="r" b="b"/>
              <a:pathLst>
                <a:path w="996567" h="387648">
                  <a:moveTo>
                    <a:pt x="714973" y="124041"/>
                  </a:moveTo>
                  <a:cubicBezTo>
                    <a:pt x="787122" y="124041"/>
                    <a:pt x="858121" y="124041"/>
                    <a:pt x="929503" y="124041"/>
                  </a:cubicBezTo>
                  <a:cubicBezTo>
                    <a:pt x="944854" y="124041"/>
                    <a:pt x="959438" y="126729"/>
                    <a:pt x="972102" y="136328"/>
                  </a:cubicBezTo>
                  <a:cubicBezTo>
                    <a:pt x="987453" y="148232"/>
                    <a:pt x="995896" y="163591"/>
                    <a:pt x="996280" y="182791"/>
                  </a:cubicBezTo>
                  <a:cubicBezTo>
                    <a:pt x="996664" y="212742"/>
                    <a:pt x="996664" y="243077"/>
                    <a:pt x="996280" y="273028"/>
                  </a:cubicBezTo>
                  <a:cubicBezTo>
                    <a:pt x="995896" y="304515"/>
                    <a:pt x="970951" y="329474"/>
                    <a:pt x="939481" y="330626"/>
                  </a:cubicBezTo>
                  <a:cubicBezTo>
                    <a:pt x="922595" y="331394"/>
                    <a:pt x="906093" y="330242"/>
                    <a:pt x="889207" y="331394"/>
                  </a:cubicBezTo>
                  <a:cubicBezTo>
                    <a:pt x="884218" y="331778"/>
                    <a:pt x="878077" y="334850"/>
                    <a:pt x="875007" y="339074"/>
                  </a:cubicBezTo>
                  <a:cubicBezTo>
                    <a:pt x="865796" y="351362"/>
                    <a:pt x="857737" y="364417"/>
                    <a:pt x="849294" y="377089"/>
                  </a:cubicBezTo>
                  <a:cubicBezTo>
                    <a:pt x="840467" y="390144"/>
                    <a:pt x="828954" y="390144"/>
                    <a:pt x="820128" y="377089"/>
                  </a:cubicBezTo>
                  <a:cubicBezTo>
                    <a:pt x="811301" y="364417"/>
                    <a:pt x="803625" y="350978"/>
                    <a:pt x="794414" y="339074"/>
                  </a:cubicBezTo>
                  <a:cubicBezTo>
                    <a:pt x="791344" y="335234"/>
                    <a:pt x="785588" y="331778"/>
                    <a:pt x="780599" y="331394"/>
                  </a:cubicBezTo>
                  <a:cubicBezTo>
                    <a:pt x="768318" y="330242"/>
                    <a:pt x="756037" y="330242"/>
                    <a:pt x="743756" y="331010"/>
                  </a:cubicBezTo>
                  <a:cubicBezTo>
                    <a:pt x="703844" y="334082"/>
                    <a:pt x="673909" y="310275"/>
                    <a:pt x="671606" y="269188"/>
                  </a:cubicBezTo>
                  <a:cubicBezTo>
                    <a:pt x="638985" y="280708"/>
                    <a:pt x="605214" y="274564"/>
                    <a:pt x="572208" y="275716"/>
                  </a:cubicBezTo>
                  <a:cubicBezTo>
                    <a:pt x="561847" y="276100"/>
                    <a:pt x="554939" y="279172"/>
                    <a:pt x="549566" y="288004"/>
                  </a:cubicBezTo>
                  <a:cubicBezTo>
                    <a:pt x="538820" y="305667"/>
                    <a:pt x="526923" y="322946"/>
                    <a:pt x="515410" y="340226"/>
                  </a:cubicBezTo>
                  <a:cubicBezTo>
                    <a:pt x="505048" y="355970"/>
                    <a:pt x="492000" y="355970"/>
                    <a:pt x="481638" y="340610"/>
                  </a:cubicBezTo>
                  <a:cubicBezTo>
                    <a:pt x="470124" y="323714"/>
                    <a:pt x="458611" y="306819"/>
                    <a:pt x="447866" y="289156"/>
                  </a:cubicBezTo>
                  <a:cubicBezTo>
                    <a:pt x="441725" y="279172"/>
                    <a:pt x="434049" y="275332"/>
                    <a:pt x="422536" y="275716"/>
                  </a:cubicBezTo>
                  <a:cubicBezTo>
                    <a:pt x="408720" y="276484"/>
                    <a:pt x="394521" y="276484"/>
                    <a:pt x="380321" y="275716"/>
                  </a:cubicBezTo>
                  <a:cubicBezTo>
                    <a:pt x="361900" y="274948"/>
                    <a:pt x="343862" y="273412"/>
                    <a:pt x="324674" y="271876"/>
                  </a:cubicBezTo>
                  <a:cubicBezTo>
                    <a:pt x="324290" y="274180"/>
                    <a:pt x="323906" y="279172"/>
                    <a:pt x="322755" y="284164"/>
                  </a:cubicBezTo>
                  <a:cubicBezTo>
                    <a:pt x="316231" y="312195"/>
                    <a:pt x="292821" y="331010"/>
                    <a:pt x="263654" y="331778"/>
                  </a:cubicBezTo>
                  <a:cubicBezTo>
                    <a:pt x="248303" y="332162"/>
                    <a:pt x="232952" y="332162"/>
                    <a:pt x="217601" y="331778"/>
                  </a:cubicBezTo>
                  <a:cubicBezTo>
                    <a:pt x="210309" y="331394"/>
                    <a:pt x="205320" y="333698"/>
                    <a:pt x="201482" y="340226"/>
                  </a:cubicBezTo>
                  <a:cubicBezTo>
                    <a:pt x="193423" y="352897"/>
                    <a:pt x="184980" y="365569"/>
                    <a:pt x="176537" y="377857"/>
                  </a:cubicBezTo>
                  <a:cubicBezTo>
                    <a:pt x="167710" y="390912"/>
                    <a:pt x="156196" y="390912"/>
                    <a:pt x="147370" y="377857"/>
                  </a:cubicBezTo>
                  <a:cubicBezTo>
                    <a:pt x="138927" y="365569"/>
                    <a:pt x="130867" y="353666"/>
                    <a:pt x="123192" y="340994"/>
                  </a:cubicBezTo>
                  <a:cubicBezTo>
                    <a:pt x="119354" y="334466"/>
                    <a:pt x="114365" y="331394"/>
                    <a:pt x="106690" y="331778"/>
                  </a:cubicBezTo>
                  <a:cubicBezTo>
                    <a:pt x="92106" y="332546"/>
                    <a:pt x="77139" y="332162"/>
                    <a:pt x="62556" y="331778"/>
                  </a:cubicBezTo>
                  <a:cubicBezTo>
                    <a:pt x="25713" y="331394"/>
                    <a:pt x="384" y="305283"/>
                    <a:pt x="0" y="268804"/>
                  </a:cubicBezTo>
                  <a:cubicBezTo>
                    <a:pt x="0" y="241541"/>
                    <a:pt x="0" y="213894"/>
                    <a:pt x="0" y="186631"/>
                  </a:cubicBezTo>
                  <a:cubicBezTo>
                    <a:pt x="0" y="150536"/>
                    <a:pt x="24945" y="124809"/>
                    <a:pt x="61020" y="124809"/>
                  </a:cubicBezTo>
                  <a:cubicBezTo>
                    <a:pt x="132786" y="124809"/>
                    <a:pt x="204552" y="125192"/>
                    <a:pt x="276318" y="125577"/>
                  </a:cubicBezTo>
                  <a:cubicBezTo>
                    <a:pt x="277470" y="125577"/>
                    <a:pt x="278237" y="125192"/>
                    <a:pt x="280539" y="124809"/>
                  </a:cubicBezTo>
                  <a:cubicBezTo>
                    <a:pt x="280539" y="111753"/>
                    <a:pt x="281307" y="98313"/>
                    <a:pt x="280539" y="85258"/>
                  </a:cubicBezTo>
                  <a:cubicBezTo>
                    <a:pt x="277853" y="34187"/>
                    <a:pt x="318533" y="-756"/>
                    <a:pt x="365738" y="12"/>
                  </a:cubicBezTo>
                  <a:cubicBezTo>
                    <a:pt x="454773" y="1548"/>
                    <a:pt x="543425" y="396"/>
                    <a:pt x="632461" y="396"/>
                  </a:cubicBezTo>
                  <a:cubicBezTo>
                    <a:pt x="683887" y="396"/>
                    <a:pt x="716124" y="32651"/>
                    <a:pt x="716124" y="84490"/>
                  </a:cubicBezTo>
                  <a:cubicBezTo>
                    <a:pt x="714973" y="97929"/>
                    <a:pt x="714973" y="111369"/>
                    <a:pt x="714973" y="124041"/>
                  </a:cubicBezTo>
                  <a:close/>
                  <a:moveTo>
                    <a:pt x="497372" y="329858"/>
                  </a:moveTo>
                  <a:cubicBezTo>
                    <a:pt x="510037" y="310659"/>
                    <a:pt x="521934" y="293379"/>
                    <a:pt x="533064" y="275332"/>
                  </a:cubicBezTo>
                  <a:cubicBezTo>
                    <a:pt x="541506" y="261892"/>
                    <a:pt x="553020" y="255749"/>
                    <a:pt x="568755" y="256133"/>
                  </a:cubicBezTo>
                  <a:cubicBezTo>
                    <a:pt x="591014" y="256517"/>
                    <a:pt x="613273" y="256517"/>
                    <a:pt x="635531" y="256133"/>
                  </a:cubicBezTo>
                  <a:cubicBezTo>
                    <a:pt x="669687" y="255749"/>
                    <a:pt x="693865" y="230405"/>
                    <a:pt x="694249" y="196614"/>
                  </a:cubicBezTo>
                  <a:cubicBezTo>
                    <a:pt x="694249" y="159368"/>
                    <a:pt x="694633" y="122121"/>
                    <a:pt x="694633" y="84874"/>
                  </a:cubicBezTo>
                  <a:cubicBezTo>
                    <a:pt x="694633" y="43787"/>
                    <a:pt x="671606" y="20748"/>
                    <a:pt x="630543" y="20748"/>
                  </a:cubicBezTo>
                  <a:cubicBezTo>
                    <a:pt x="541506" y="20748"/>
                    <a:pt x="452087" y="20748"/>
                    <a:pt x="363051" y="20748"/>
                  </a:cubicBezTo>
                  <a:cubicBezTo>
                    <a:pt x="322755" y="20748"/>
                    <a:pt x="299345" y="43787"/>
                    <a:pt x="299345" y="84106"/>
                  </a:cubicBezTo>
                  <a:cubicBezTo>
                    <a:pt x="299345" y="120969"/>
                    <a:pt x="299728" y="157831"/>
                    <a:pt x="299728" y="194695"/>
                  </a:cubicBezTo>
                  <a:cubicBezTo>
                    <a:pt x="300112" y="231941"/>
                    <a:pt x="323906" y="255749"/>
                    <a:pt x="361516" y="256133"/>
                  </a:cubicBezTo>
                  <a:cubicBezTo>
                    <a:pt x="381856" y="256133"/>
                    <a:pt x="402580" y="256517"/>
                    <a:pt x="422920" y="256133"/>
                  </a:cubicBezTo>
                  <a:cubicBezTo>
                    <a:pt x="440574" y="255365"/>
                    <a:pt x="452855" y="262276"/>
                    <a:pt x="462065" y="277252"/>
                  </a:cubicBezTo>
                  <a:cubicBezTo>
                    <a:pt x="473578" y="294147"/>
                    <a:pt x="485092" y="311043"/>
                    <a:pt x="497372" y="329858"/>
                  </a:cubicBezTo>
                  <a:close/>
                  <a:moveTo>
                    <a:pt x="833943" y="362881"/>
                  </a:moveTo>
                  <a:cubicBezTo>
                    <a:pt x="842386" y="350210"/>
                    <a:pt x="850062" y="338690"/>
                    <a:pt x="857354" y="327554"/>
                  </a:cubicBezTo>
                  <a:cubicBezTo>
                    <a:pt x="864262" y="316803"/>
                    <a:pt x="873472" y="311427"/>
                    <a:pt x="886520" y="311811"/>
                  </a:cubicBezTo>
                  <a:cubicBezTo>
                    <a:pt x="902255" y="312195"/>
                    <a:pt x="917990" y="312195"/>
                    <a:pt x="933725" y="311811"/>
                  </a:cubicBezTo>
                  <a:cubicBezTo>
                    <a:pt x="959054" y="311427"/>
                    <a:pt x="975556" y="294531"/>
                    <a:pt x="975940" y="268804"/>
                  </a:cubicBezTo>
                  <a:cubicBezTo>
                    <a:pt x="975940" y="242309"/>
                    <a:pt x="975940" y="215430"/>
                    <a:pt x="975940" y="188935"/>
                  </a:cubicBezTo>
                  <a:cubicBezTo>
                    <a:pt x="975940" y="160136"/>
                    <a:pt x="959821" y="144392"/>
                    <a:pt x="930654" y="144008"/>
                  </a:cubicBezTo>
                  <a:cubicBezTo>
                    <a:pt x="866564" y="144008"/>
                    <a:pt x="802090" y="144008"/>
                    <a:pt x="738000" y="144008"/>
                  </a:cubicBezTo>
                  <a:cubicBezTo>
                    <a:pt x="733778" y="144008"/>
                    <a:pt x="729940" y="144776"/>
                    <a:pt x="725718" y="144776"/>
                  </a:cubicBezTo>
                  <a:cubicBezTo>
                    <a:pt x="718427" y="145160"/>
                    <a:pt x="715357" y="149000"/>
                    <a:pt x="715740" y="156680"/>
                  </a:cubicBezTo>
                  <a:cubicBezTo>
                    <a:pt x="716124" y="171655"/>
                    <a:pt x="715740" y="186631"/>
                    <a:pt x="715740" y="201606"/>
                  </a:cubicBezTo>
                  <a:cubicBezTo>
                    <a:pt x="715357" y="219270"/>
                    <a:pt x="708449" y="234629"/>
                    <a:pt x="697703" y="248453"/>
                  </a:cubicBezTo>
                  <a:cubicBezTo>
                    <a:pt x="696168" y="250373"/>
                    <a:pt x="693482" y="252677"/>
                    <a:pt x="693482" y="254980"/>
                  </a:cubicBezTo>
                  <a:cubicBezTo>
                    <a:pt x="689644" y="286468"/>
                    <a:pt x="702308" y="311043"/>
                    <a:pt x="737232" y="311427"/>
                  </a:cubicBezTo>
                  <a:cubicBezTo>
                    <a:pt x="752199" y="311427"/>
                    <a:pt x="767166" y="311811"/>
                    <a:pt x="782517" y="311427"/>
                  </a:cubicBezTo>
                  <a:cubicBezTo>
                    <a:pt x="795950" y="311043"/>
                    <a:pt x="805160" y="316419"/>
                    <a:pt x="812068" y="327554"/>
                  </a:cubicBezTo>
                  <a:cubicBezTo>
                    <a:pt x="817824" y="339074"/>
                    <a:pt x="825500" y="350210"/>
                    <a:pt x="833943" y="362881"/>
                  </a:cubicBezTo>
                  <a:close/>
                  <a:moveTo>
                    <a:pt x="160802" y="362497"/>
                  </a:moveTo>
                  <a:cubicBezTo>
                    <a:pt x="167326" y="352897"/>
                    <a:pt x="173466" y="345218"/>
                    <a:pt x="177688" y="336386"/>
                  </a:cubicBezTo>
                  <a:cubicBezTo>
                    <a:pt x="187666" y="316803"/>
                    <a:pt x="202250" y="309123"/>
                    <a:pt x="224125" y="311043"/>
                  </a:cubicBezTo>
                  <a:cubicBezTo>
                    <a:pt x="239476" y="312195"/>
                    <a:pt x="255594" y="312195"/>
                    <a:pt x="270945" y="309507"/>
                  </a:cubicBezTo>
                  <a:cubicBezTo>
                    <a:pt x="299728" y="304131"/>
                    <a:pt x="311626" y="268804"/>
                    <a:pt x="294739" y="245381"/>
                  </a:cubicBezTo>
                  <a:cubicBezTo>
                    <a:pt x="288983" y="237317"/>
                    <a:pt x="283226" y="227717"/>
                    <a:pt x="281691" y="218118"/>
                  </a:cubicBezTo>
                  <a:cubicBezTo>
                    <a:pt x="279005" y="199302"/>
                    <a:pt x="279005" y="180103"/>
                    <a:pt x="278237" y="161287"/>
                  </a:cubicBezTo>
                  <a:cubicBezTo>
                    <a:pt x="277853" y="146312"/>
                    <a:pt x="276702" y="144392"/>
                    <a:pt x="261351" y="144392"/>
                  </a:cubicBezTo>
                  <a:cubicBezTo>
                    <a:pt x="194190" y="144008"/>
                    <a:pt x="126646" y="144008"/>
                    <a:pt x="59485" y="144392"/>
                  </a:cubicBezTo>
                  <a:cubicBezTo>
                    <a:pt x="34924" y="144392"/>
                    <a:pt x="18805" y="162056"/>
                    <a:pt x="18805" y="186631"/>
                  </a:cubicBezTo>
                  <a:cubicBezTo>
                    <a:pt x="18805" y="213894"/>
                    <a:pt x="18805" y="241157"/>
                    <a:pt x="18805" y="268804"/>
                  </a:cubicBezTo>
                  <a:cubicBezTo>
                    <a:pt x="18805" y="295299"/>
                    <a:pt x="34924" y="311811"/>
                    <a:pt x="61404" y="311811"/>
                  </a:cubicBezTo>
                  <a:cubicBezTo>
                    <a:pt x="77523" y="311811"/>
                    <a:pt x="93641" y="312195"/>
                    <a:pt x="109376" y="311811"/>
                  </a:cubicBezTo>
                  <a:cubicBezTo>
                    <a:pt x="121273" y="311427"/>
                    <a:pt x="129716" y="316419"/>
                    <a:pt x="135856" y="326018"/>
                  </a:cubicBezTo>
                  <a:cubicBezTo>
                    <a:pt x="144300" y="337538"/>
                    <a:pt x="151975" y="349058"/>
                    <a:pt x="160802" y="362497"/>
                  </a:cubicBezTo>
                  <a:close/>
                </a:path>
              </a:pathLst>
            </a:custGeom>
            <a:grpFill/>
            <a:ln w="3834" cap="flat">
              <a:noFill/>
              <a:prstDash val="solid"/>
              <a:miter/>
            </a:ln>
          </p:spPr>
          <p:txBody>
            <a:bodyPr rtlCol="0" anchor="ctr"/>
            <a:lstStyle/>
            <a:p>
              <a:endParaRPr lang="en-US"/>
            </a:p>
          </p:txBody>
        </p:sp>
        <p:sp>
          <p:nvSpPr>
            <p:cNvPr id="37" name="Freeform 291">
              <a:extLst>
                <a:ext uri="{FF2B5EF4-FFF2-40B4-BE49-F238E27FC236}">
                  <a16:creationId xmlns:a16="http://schemas.microsoft.com/office/drawing/2014/main" id="{B57E718E-7BE2-792B-126B-13F21F8C04B8}"/>
                </a:ext>
              </a:extLst>
            </p:cNvPr>
            <p:cNvSpPr/>
            <p:nvPr userDrawn="1"/>
          </p:nvSpPr>
          <p:spPr>
            <a:xfrm>
              <a:off x="8628698" y="5920718"/>
              <a:ext cx="24178" cy="18453"/>
            </a:xfrm>
            <a:custGeom>
              <a:avLst/>
              <a:gdLst>
                <a:gd name="connsiteX0" fmla="*/ 24178 w 24178"/>
                <a:gd name="connsiteY0" fmla="*/ 9600 h 18453"/>
                <a:gd name="connsiteX1" fmla="*/ 9594 w 24178"/>
                <a:gd name="connsiteY1" fmla="*/ 18431 h 18453"/>
                <a:gd name="connsiteX2" fmla="*/ 0 w 24178"/>
                <a:gd name="connsiteY2" fmla="*/ 8832 h 18453"/>
                <a:gd name="connsiteX3" fmla="*/ 9978 w 24178"/>
                <a:gd name="connsiteY3" fmla="*/ 0 h 18453"/>
                <a:gd name="connsiteX4" fmla="*/ 24178 w 24178"/>
                <a:gd name="connsiteY4" fmla="*/ 9600 h 1845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4178" h="18453">
                  <a:moveTo>
                    <a:pt x="24178" y="9600"/>
                  </a:moveTo>
                  <a:cubicBezTo>
                    <a:pt x="17270" y="14208"/>
                    <a:pt x="13048" y="18816"/>
                    <a:pt x="9594" y="18431"/>
                  </a:cubicBezTo>
                  <a:cubicBezTo>
                    <a:pt x="6140" y="18047"/>
                    <a:pt x="3070" y="12288"/>
                    <a:pt x="0" y="8832"/>
                  </a:cubicBezTo>
                  <a:cubicBezTo>
                    <a:pt x="3454" y="5760"/>
                    <a:pt x="6524" y="384"/>
                    <a:pt x="9978" y="0"/>
                  </a:cubicBezTo>
                  <a:cubicBezTo>
                    <a:pt x="13816" y="0"/>
                    <a:pt x="17654" y="4992"/>
                    <a:pt x="24178" y="9600"/>
                  </a:cubicBezTo>
                  <a:close/>
                </a:path>
              </a:pathLst>
            </a:custGeom>
            <a:grpFill/>
            <a:ln w="3834" cap="flat">
              <a:noFill/>
              <a:prstDash val="solid"/>
              <a:miter/>
            </a:ln>
          </p:spPr>
          <p:txBody>
            <a:bodyPr rtlCol="0" anchor="ctr"/>
            <a:lstStyle/>
            <a:p>
              <a:endParaRPr lang="en-US"/>
            </a:p>
          </p:txBody>
        </p:sp>
        <p:sp>
          <p:nvSpPr>
            <p:cNvPr id="38" name="Freeform 292">
              <a:extLst>
                <a:ext uri="{FF2B5EF4-FFF2-40B4-BE49-F238E27FC236}">
                  <a16:creationId xmlns:a16="http://schemas.microsoft.com/office/drawing/2014/main" id="{6CBFB6D6-F069-9FD8-1B01-C56FAC3D966D}"/>
                </a:ext>
              </a:extLst>
            </p:cNvPr>
            <p:cNvSpPr/>
            <p:nvPr userDrawn="1"/>
          </p:nvSpPr>
          <p:spPr>
            <a:xfrm>
              <a:off x="8629445" y="5866191"/>
              <a:ext cx="18521" cy="19967"/>
            </a:xfrm>
            <a:custGeom>
              <a:avLst/>
              <a:gdLst>
                <a:gd name="connsiteX0" fmla="*/ 11534 w 18521"/>
                <a:gd name="connsiteY0" fmla="*/ 384 h 19967"/>
                <a:gd name="connsiteX1" fmla="*/ 18442 w 18521"/>
                <a:gd name="connsiteY1" fmla="*/ 11136 h 19967"/>
                <a:gd name="connsiteX2" fmla="*/ 8848 w 18521"/>
                <a:gd name="connsiteY2" fmla="*/ 19967 h 19967"/>
                <a:gd name="connsiteX3" fmla="*/ 21 w 18521"/>
                <a:gd name="connsiteY3" fmla="*/ 10752 h 19967"/>
                <a:gd name="connsiteX4" fmla="*/ 6929 w 18521"/>
                <a:gd name="connsiteY4" fmla="*/ 0 h 19967"/>
                <a:gd name="connsiteX5" fmla="*/ 11534 w 18521"/>
                <a:gd name="connsiteY5" fmla="*/ 384 h 1996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8521" h="19967">
                  <a:moveTo>
                    <a:pt x="11534" y="384"/>
                  </a:moveTo>
                  <a:cubicBezTo>
                    <a:pt x="14220" y="4224"/>
                    <a:pt x="19210" y="8064"/>
                    <a:pt x="18442" y="11136"/>
                  </a:cubicBezTo>
                  <a:cubicBezTo>
                    <a:pt x="17675" y="14592"/>
                    <a:pt x="12302" y="19967"/>
                    <a:pt x="8848" y="19967"/>
                  </a:cubicBezTo>
                  <a:cubicBezTo>
                    <a:pt x="5778" y="19967"/>
                    <a:pt x="405" y="14208"/>
                    <a:pt x="21" y="10752"/>
                  </a:cubicBezTo>
                  <a:cubicBezTo>
                    <a:pt x="-363" y="7680"/>
                    <a:pt x="4626" y="3840"/>
                    <a:pt x="6929" y="0"/>
                  </a:cubicBezTo>
                  <a:cubicBezTo>
                    <a:pt x="8464" y="0"/>
                    <a:pt x="9999" y="384"/>
                    <a:pt x="11534" y="384"/>
                  </a:cubicBezTo>
                  <a:close/>
                </a:path>
              </a:pathLst>
            </a:custGeom>
            <a:grpFill/>
            <a:ln w="3834" cap="flat">
              <a:noFill/>
              <a:prstDash val="solid"/>
              <a:miter/>
            </a:ln>
          </p:spPr>
          <p:txBody>
            <a:bodyPr rtlCol="0" anchor="ctr"/>
            <a:lstStyle/>
            <a:p>
              <a:endParaRPr lang="en-US"/>
            </a:p>
          </p:txBody>
        </p:sp>
        <p:sp>
          <p:nvSpPr>
            <p:cNvPr id="39" name="Freeform 293">
              <a:extLst>
                <a:ext uri="{FF2B5EF4-FFF2-40B4-BE49-F238E27FC236}">
                  <a16:creationId xmlns:a16="http://schemas.microsoft.com/office/drawing/2014/main" id="{DFDAFB91-CA3C-C0C9-9A1B-4D99AFE7D1FE}"/>
                </a:ext>
              </a:extLst>
            </p:cNvPr>
            <p:cNvSpPr/>
            <p:nvPr userDrawn="1"/>
          </p:nvSpPr>
          <p:spPr>
            <a:xfrm>
              <a:off x="8629444" y="5974457"/>
              <a:ext cx="18463" cy="20370"/>
            </a:xfrm>
            <a:custGeom>
              <a:avLst/>
              <a:gdLst>
                <a:gd name="connsiteX0" fmla="*/ 6547 w 18463"/>
                <a:gd name="connsiteY0" fmla="*/ 19603 h 20370"/>
                <a:gd name="connsiteX1" fmla="*/ 23 w 18463"/>
                <a:gd name="connsiteY1" fmla="*/ 8467 h 20370"/>
                <a:gd name="connsiteX2" fmla="*/ 9617 w 18463"/>
                <a:gd name="connsiteY2" fmla="*/ 19 h 20370"/>
                <a:gd name="connsiteX3" fmla="*/ 18444 w 18463"/>
                <a:gd name="connsiteY3" fmla="*/ 9619 h 20370"/>
                <a:gd name="connsiteX4" fmla="*/ 10768 w 18463"/>
                <a:gd name="connsiteY4" fmla="*/ 20371 h 20370"/>
                <a:gd name="connsiteX5" fmla="*/ 6547 w 18463"/>
                <a:gd name="connsiteY5" fmla="*/ 19603 h 2037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8463" h="20370">
                  <a:moveTo>
                    <a:pt x="6547" y="19603"/>
                  </a:moveTo>
                  <a:cubicBezTo>
                    <a:pt x="4244" y="15763"/>
                    <a:pt x="-362" y="11539"/>
                    <a:pt x="23" y="8467"/>
                  </a:cubicBezTo>
                  <a:cubicBezTo>
                    <a:pt x="790" y="5011"/>
                    <a:pt x="6547" y="-364"/>
                    <a:pt x="9617" y="19"/>
                  </a:cubicBezTo>
                  <a:cubicBezTo>
                    <a:pt x="13071" y="403"/>
                    <a:pt x="18060" y="5779"/>
                    <a:pt x="18444" y="9619"/>
                  </a:cubicBezTo>
                  <a:cubicBezTo>
                    <a:pt x="18827" y="12691"/>
                    <a:pt x="13455" y="16531"/>
                    <a:pt x="10768" y="20371"/>
                  </a:cubicBezTo>
                  <a:cubicBezTo>
                    <a:pt x="9617" y="19603"/>
                    <a:pt x="8082" y="19603"/>
                    <a:pt x="6547" y="19603"/>
                  </a:cubicBezTo>
                  <a:close/>
                </a:path>
              </a:pathLst>
            </a:custGeom>
            <a:grpFill/>
            <a:ln w="3834" cap="flat">
              <a:noFill/>
              <a:prstDash val="solid"/>
              <a:miter/>
            </a:ln>
          </p:spPr>
          <p:txBody>
            <a:bodyPr rtlCol="0" anchor="ctr"/>
            <a:lstStyle/>
            <a:p>
              <a:endParaRPr lang="en-US"/>
            </a:p>
          </p:txBody>
        </p:sp>
        <p:sp>
          <p:nvSpPr>
            <p:cNvPr id="40" name="Freeform 294">
              <a:extLst>
                <a:ext uri="{FF2B5EF4-FFF2-40B4-BE49-F238E27FC236}">
                  <a16:creationId xmlns:a16="http://schemas.microsoft.com/office/drawing/2014/main" id="{FC415B4D-7B8A-984C-C6E0-6ABB0909E598}"/>
                </a:ext>
              </a:extLst>
            </p:cNvPr>
            <p:cNvSpPr/>
            <p:nvPr userDrawn="1"/>
          </p:nvSpPr>
          <p:spPr>
            <a:xfrm>
              <a:off x="8629444" y="6027447"/>
              <a:ext cx="18462" cy="22290"/>
            </a:xfrm>
            <a:custGeom>
              <a:avLst/>
              <a:gdLst>
                <a:gd name="connsiteX0" fmla="*/ 8465 w 18462"/>
                <a:gd name="connsiteY0" fmla="*/ 22291 h 22290"/>
                <a:gd name="connsiteX1" fmla="*/ 22 w 18462"/>
                <a:gd name="connsiteY1" fmla="*/ 8467 h 22290"/>
                <a:gd name="connsiteX2" fmla="*/ 9233 w 18462"/>
                <a:gd name="connsiteY2" fmla="*/ 19 h 22290"/>
                <a:gd name="connsiteX3" fmla="*/ 18443 w 18462"/>
                <a:gd name="connsiteY3" fmla="*/ 8851 h 22290"/>
                <a:gd name="connsiteX4" fmla="*/ 8465 w 18462"/>
                <a:gd name="connsiteY4" fmla="*/ 22291 h 2229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8462" h="22290">
                  <a:moveTo>
                    <a:pt x="8465" y="22291"/>
                  </a:moveTo>
                  <a:cubicBezTo>
                    <a:pt x="4244" y="15763"/>
                    <a:pt x="-362" y="11539"/>
                    <a:pt x="22" y="8467"/>
                  </a:cubicBezTo>
                  <a:cubicBezTo>
                    <a:pt x="790" y="5011"/>
                    <a:pt x="6163" y="-364"/>
                    <a:pt x="9233" y="19"/>
                  </a:cubicBezTo>
                  <a:cubicBezTo>
                    <a:pt x="12687" y="404"/>
                    <a:pt x="18060" y="5395"/>
                    <a:pt x="18443" y="8851"/>
                  </a:cubicBezTo>
                  <a:cubicBezTo>
                    <a:pt x="18827" y="11923"/>
                    <a:pt x="13455" y="15763"/>
                    <a:pt x="8465" y="22291"/>
                  </a:cubicBezTo>
                  <a:close/>
                </a:path>
              </a:pathLst>
            </a:custGeom>
            <a:grpFill/>
            <a:ln w="3834" cap="flat">
              <a:noFill/>
              <a:prstDash val="solid"/>
              <a:miter/>
            </a:ln>
          </p:spPr>
          <p:txBody>
            <a:bodyPr rtlCol="0" anchor="ctr"/>
            <a:lstStyle/>
            <a:p>
              <a:endParaRPr lang="en-US"/>
            </a:p>
          </p:txBody>
        </p:sp>
        <p:sp>
          <p:nvSpPr>
            <p:cNvPr id="41" name="Freeform 295">
              <a:extLst>
                <a:ext uri="{FF2B5EF4-FFF2-40B4-BE49-F238E27FC236}">
                  <a16:creationId xmlns:a16="http://schemas.microsoft.com/office/drawing/2014/main" id="{E1765FF9-5524-069E-2E25-8056D2F0233A}"/>
                </a:ext>
              </a:extLst>
            </p:cNvPr>
            <p:cNvSpPr/>
            <p:nvPr userDrawn="1"/>
          </p:nvSpPr>
          <p:spPr>
            <a:xfrm>
              <a:off x="8988680" y="5867343"/>
              <a:ext cx="49770" cy="22301"/>
            </a:xfrm>
            <a:custGeom>
              <a:avLst/>
              <a:gdLst>
                <a:gd name="connsiteX0" fmla="*/ 24178 w 49770"/>
                <a:gd name="connsiteY0" fmla="*/ 21887 h 22301"/>
                <a:gd name="connsiteX1" fmla="*/ 9978 w 49770"/>
                <a:gd name="connsiteY1" fmla="*/ 21503 h 22301"/>
                <a:gd name="connsiteX2" fmla="*/ 0 w 49770"/>
                <a:gd name="connsiteY2" fmla="*/ 11520 h 22301"/>
                <a:gd name="connsiteX3" fmla="*/ 9211 w 49770"/>
                <a:gd name="connsiteY3" fmla="*/ 1152 h 22301"/>
                <a:gd name="connsiteX4" fmla="*/ 39529 w 49770"/>
                <a:gd name="connsiteY4" fmla="*/ 1152 h 22301"/>
                <a:gd name="connsiteX5" fmla="*/ 49507 w 49770"/>
                <a:gd name="connsiteY5" fmla="*/ 11136 h 22301"/>
                <a:gd name="connsiteX6" fmla="*/ 38761 w 49770"/>
                <a:gd name="connsiteY6" fmla="*/ 21503 h 22301"/>
                <a:gd name="connsiteX7" fmla="*/ 24178 w 49770"/>
                <a:gd name="connsiteY7" fmla="*/ 21887 h 223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49770" h="22301">
                  <a:moveTo>
                    <a:pt x="24178" y="21887"/>
                  </a:moveTo>
                  <a:cubicBezTo>
                    <a:pt x="19572" y="21887"/>
                    <a:pt x="14199" y="23039"/>
                    <a:pt x="9978" y="21503"/>
                  </a:cubicBezTo>
                  <a:cubicBezTo>
                    <a:pt x="5757" y="19583"/>
                    <a:pt x="0" y="14976"/>
                    <a:pt x="0" y="11520"/>
                  </a:cubicBezTo>
                  <a:cubicBezTo>
                    <a:pt x="0" y="8064"/>
                    <a:pt x="5757" y="1920"/>
                    <a:pt x="9211" y="1152"/>
                  </a:cubicBezTo>
                  <a:cubicBezTo>
                    <a:pt x="19189" y="-384"/>
                    <a:pt x="29550" y="-384"/>
                    <a:pt x="39529" y="1152"/>
                  </a:cubicBezTo>
                  <a:cubicBezTo>
                    <a:pt x="43366" y="1536"/>
                    <a:pt x="48739" y="6912"/>
                    <a:pt x="49507" y="11136"/>
                  </a:cubicBezTo>
                  <a:cubicBezTo>
                    <a:pt x="51042" y="18047"/>
                    <a:pt x="45669" y="21503"/>
                    <a:pt x="38761" y="21503"/>
                  </a:cubicBezTo>
                  <a:cubicBezTo>
                    <a:pt x="34156" y="21887"/>
                    <a:pt x="29167" y="21887"/>
                    <a:pt x="24178" y="21887"/>
                  </a:cubicBezTo>
                  <a:close/>
                </a:path>
              </a:pathLst>
            </a:custGeom>
            <a:grpFill/>
            <a:ln w="3834" cap="flat">
              <a:noFill/>
              <a:prstDash val="solid"/>
              <a:miter/>
            </a:ln>
          </p:spPr>
          <p:txBody>
            <a:bodyPr rtlCol="0" anchor="ctr"/>
            <a:lstStyle/>
            <a:p>
              <a:endParaRPr lang="en-US"/>
            </a:p>
          </p:txBody>
        </p:sp>
        <p:sp>
          <p:nvSpPr>
            <p:cNvPr id="42" name="Freeform 296">
              <a:extLst>
                <a:ext uri="{FF2B5EF4-FFF2-40B4-BE49-F238E27FC236}">
                  <a16:creationId xmlns:a16="http://schemas.microsoft.com/office/drawing/2014/main" id="{73B9CECD-5522-AB90-2808-BE9F6B770672}"/>
                </a:ext>
              </a:extLst>
            </p:cNvPr>
            <p:cNvSpPr/>
            <p:nvPr userDrawn="1"/>
          </p:nvSpPr>
          <p:spPr>
            <a:xfrm>
              <a:off x="8928752" y="5655382"/>
              <a:ext cx="92128" cy="28207"/>
            </a:xfrm>
            <a:custGeom>
              <a:avLst/>
              <a:gdLst>
                <a:gd name="connsiteX0" fmla="*/ 30376 w 92128"/>
                <a:gd name="connsiteY0" fmla="*/ 0 h 28207"/>
                <a:gd name="connsiteX1" fmla="*/ 62614 w 92128"/>
                <a:gd name="connsiteY1" fmla="*/ 2304 h 28207"/>
                <a:gd name="connsiteX2" fmla="*/ 89094 w 92128"/>
                <a:gd name="connsiteY2" fmla="*/ 11520 h 28207"/>
                <a:gd name="connsiteX3" fmla="*/ 91780 w 92128"/>
                <a:gd name="connsiteY3" fmla="*/ 21119 h 28207"/>
                <a:gd name="connsiteX4" fmla="*/ 83337 w 92128"/>
                <a:gd name="connsiteY4" fmla="*/ 28031 h 28207"/>
                <a:gd name="connsiteX5" fmla="*/ 73743 w 92128"/>
                <a:gd name="connsiteY5" fmla="*/ 25727 h 28207"/>
                <a:gd name="connsiteX6" fmla="*/ 54554 w 92128"/>
                <a:gd name="connsiteY6" fmla="*/ 25343 h 28207"/>
                <a:gd name="connsiteX7" fmla="*/ 39971 w 92128"/>
                <a:gd name="connsiteY7" fmla="*/ 25727 h 28207"/>
                <a:gd name="connsiteX8" fmla="*/ 16944 w 92128"/>
                <a:gd name="connsiteY8" fmla="*/ 26495 h 28207"/>
                <a:gd name="connsiteX9" fmla="*/ 4664 w 92128"/>
                <a:gd name="connsiteY9" fmla="*/ 26495 h 28207"/>
                <a:gd name="connsiteX10" fmla="*/ 4280 w 92128"/>
                <a:gd name="connsiteY10" fmla="*/ 11904 h 28207"/>
                <a:gd name="connsiteX11" fmla="*/ 30376 w 92128"/>
                <a:gd name="connsiteY11" fmla="*/ 0 h 2820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92128" h="28207">
                  <a:moveTo>
                    <a:pt x="30376" y="0"/>
                  </a:moveTo>
                  <a:cubicBezTo>
                    <a:pt x="41122" y="8832"/>
                    <a:pt x="51868" y="2688"/>
                    <a:pt x="62614" y="2304"/>
                  </a:cubicBezTo>
                  <a:cubicBezTo>
                    <a:pt x="71441" y="1920"/>
                    <a:pt x="80651" y="7296"/>
                    <a:pt x="89094" y="11520"/>
                  </a:cubicBezTo>
                  <a:cubicBezTo>
                    <a:pt x="91013" y="12672"/>
                    <a:pt x="92932" y="18431"/>
                    <a:pt x="91780" y="21119"/>
                  </a:cubicBezTo>
                  <a:cubicBezTo>
                    <a:pt x="90629" y="24191"/>
                    <a:pt x="86408" y="27263"/>
                    <a:pt x="83337" y="28031"/>
                  </a:cubicBezTo>
                  <a:cubicBezTo>
                    <a:pt x="80651" y="28799"/>
                    <a:pt x="76813" y="26879"/>
                    <a:pt x="73743" y="25727"/>
                  </a:cubicBezTo>
                  <a:cubicBezTo>
                    <a:pt x="67219" y="22655"/>
                    <a:pt x="61846" y="21119"/>
                    <a:pt x="54554" y="25343"/>
                  </a:cubicBezTo>
                  <a:cubicBezTo>
                    <a:pt x="50717" y="27647"/>
                    <a:pt x="43425" y="28031"/>
                    <a:pt x="39971" y="25727"/>
                  </a:cubicBezTo>
                  <a:cubicBezTo>
                    <a:pt x="31528" y="20735"/>
                    <a:pt x="24620" y="23423"/>
                    <a:pt x="16944" y="26495"/>
                  </a:cubicBezTo>
                  <a:cubicBezTo>
                    <a:pt x="13106" y="28031"/>
                    <a:pt x="7734" y="28415"/>
                    <a:pt x="4664" y="26495"/>
                  </a:cubicBezTo>
                  <a:cubicBezTo>
                    <a:pt x="-1093" y="22655"/>
                    <a:pt x="-1860" y="15743"/>
                    <a:pt x="4280" y="11904"/>
                  </a:cubicBezTo>
                  <a:cubicBezTo>
                    <a:pt x="11955" y="6912"/>
                    <a:pt x="21166" y="4224"/>
                    <a:pt x="30376" y="0"/>
                  </a:cubicBezTo>
                  <a:close/>
                </a:path>
              </a:pathLst>
            </a:custGeom>
            <a:grpFill/>
            <a:ln w="3834" cap="flat">
              <a:noFill/>
              <a:prstDash val="solid"/>
              <a:miter/>
            </a:ln>
          </p:spPr>
          <p:txBody>
            <a:bodyPr rtlCol="0" anchor="ctr"/>
            <a:lstStyle/>
            <a:p>
              <a:endParaRPr lang="en-US"/>
            </a:p>
          </p:txBody>
        </p:sp>
        <p:sp>
          <p:nvSpPr>
            <p:cNvPr id="43" name="Freeform 297">
              <a:extLst>
                <a:ext uri="{FF2B5EF4-FFF2-40B4-BE49-F238E27FC236}">
                  <a16:creationId xmlns:a16="http://schemas.microsoft.com/office/drawing/2014/main" id="{550666B6-4601-AE6E-BF88-3E9541AAB953}"/>
                </a:ext>
              </a:extLst>
            </p:cNvPr>
            <p:cNvSpPr/>
            <p:nvPr userDrawn="1"/>
          </p:nvSpPr>
          <p:spPr>
            <a:xfrm>
              <a:off x="8515101" y="5128934"/>
              <a:ext cx="242929" cy="21119"/>
            </a:xfrm>
            <a:custGeom>
              <a:avLst/>
              <a:gdLst>
                <a:gd name="connsiteX0" fmla="*/ 120889 w 242929"/>
                <a:gd name="connsiteY0" fmla="*/ 21119 h 21119"/>
                <a:gd name="connsiteX1" fmla="*/ 14199 w 242929"/>
                <a:gd name="connsiteY1" fmla="*/ 21119 h 21119"/>
                <a:gd name="connsiteX2" fmla="*/ 0 w 242929"/>
                <a:gd name="connsiteY2" fmla="*/ 10752 h 21119"/>
                <a:gd name="connsiteX3" fmla="*/ 13816 w 242929"/>
                <a:gd name="connsiteY3" fmla="*/ 768 h 21119"/>
                <a:gd name="connsiteX4" fmla="*/ 228730 w 242929"/>
                <a:gd name="connsiteY4" fmla="*/ 0 h 21119"/>
                <a:gd name="connsiteX5" fmla="*/ 242930 w 242929"/>
                <a:gd name="connsiteY5" fmla="*/ 10368 h 21119"/>
                <a:gd name="connsiteX6" fmla="*/ 229114 w 242929"/>
                <a:gd name="connsiteY6" fmla="*/ 20351 h 21119"/>
                <a:gd name="connsiteX7" fmla="*/ 120505 w 242929"/>
                <a:gd name="connsiteY7" fmla="*/ 20351 h 21119"/>
                <a:gd name="connsiteX8" fmla="*/ 120889 w 242929"/>
                <a:gd name="connsiteY8" fmla="*/ 21119 h 2111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42929" h="21119">
                  <a:moveTo>
                    <a:pt x="120889" y="21119"/>
                  </a:moveTo>
                  <a:cubicBezTo>
                    <a:pt x="85198" y="21119"/>
                    <a:pt x="49891" y="21119"/>
                    <a:pt x="14199" y="21119"/>
                  </a:cubicBezTo>
                  <a:cubicBezTo>
                    <a:pt x="6908" y="21119"/>
                    <a:pt x="0" y="20351"/>
                    <a:pt x="0" y="10752"/>
                  </a:cubicBezTo>
                  <a:cubicBezTo>
                    <a:pt x="384" y="1920"/>
                    <a:pt x="6908" y="768"/>
                    <a:pt x="13816" y="768"/>
                  </a:cubicBezTo>
                  <a:cubicBezTo>
                    <a:pt x="85582" y="384"/>
                    <a:pt x="157348" y="384"/>
                    <a:pt x="228730" y="0"/>
                  </a:cubicBezTo>
                  <a:cubicBezTo>
                    <a:pt x="236405" y="0"/>
                    <a:pt x="242930" y="1152"/>
                    <a:pt x="242930" y="10368"/>
                  </a:cubicBezTo>
                  <a:cubicBezTo>
                    <a:pt x="242930" y="19199"/>
                    <a:pt x="236022" y="20351"/>
                    <a:pt x="229114" y="20351"/>
                  </a:cubicBezTo>
                  <a:cubicBezTo>
                    <a:pt x="193039" y="20351"/>
                    <a:pt x="156580" y="20351"/>
                    <a:pt x="120505" y="20351"/>
                  </a:cubicBezTo>
                  <a:cubicBezTo>
                    <a:pt x="120889" y="20735"/>
                    <a:pt x="120889" y="21119"/>
                    <a:pt x="120889" y="21119"/>
                  </a:cubicBezTo>
                  <a:close/>
                </a:path>
              </a:pathLst>
            </a:custGeom>
            <a:grpFill/>
            <a:ln w="3834" cap="flat">
              <a:noFill/>
              <a:prstDash val="solid"/>
              <a:miter/>
            </a:ln>
          </p:spPr>
          <p:txBody>
            <a:bodyPr rtlCol="0" anchor="ctr"/>
            <a:lstStyle/>
            <a:p>
              <a:endParaRPr lang="en-US"/>
            </a:p>
          </p:txBody>
        </p:sp>
        <p:sp>
          <p:nvSpPr>
            <p:cNvPr id="44" name="Freeform 298">
              <a:extLst>
                <a:ext uri="{FF2B5EF4-FFF2-40B4-BE49-F238E27FC236}">
                  <a16:creationId xmlns:a16="http://schemas.microsoft.com/office/drawing/2014/main" id="{9193D9EC-CDBE-AE34-E7CA-54B3EB8136BE}"/>
                </a:ext>
              </a:extLst>
            </p:cNvPr>
            <p:cNvSpPr/>
            <p:nvPr userDrawn="1"/>
          </p:nvSpPr>
          <p:spPr>
            <a:xfrm>
              <a:off x="8516253" y="5237527"/>
              <a:ext cx="242929" cy="21386"/>
            </a:xfrm>
            <a:custGeom>
              <a:avLst/>
              <a:gdLst>
                <a:gd name="connsiteX0" fmla="*/ 120505 w 242929"/>
                <a:gd name="connsiteY0" fmla="*/ 21195 h 21386"/>
                <a:gd name="connsiteX1" fmla="*/ 16118 w 242929"/>
                <a:gd name="connsiteY1" fmla="*/ 21195 h 21386"/>
                <a:gd name="connsiteX2" fmla="*/ 7291 w 242929"/>
                <a:gd name="connsiteY2" fmla="*/ 20427 h 21386"/>
                <a:gd name="connsiteX3" fmla="*/ 0 w 242929"/>
                <a:gd name="connsiteY3" fmla="*/ 10827 h 21386"/>
                <a:gd name="connsiteX4" fmla="*/ 7291 w 242929"/>
                <a:gd name="connsiteY4" fmla="*/ 1227 h 21386"/>
                <a:gd name="connsiteX5" fmla="*/ 15351 w 242929"/>
                <a:gd name="connsiteY5" fmla="*/ 459 h 21386"/>
                <a:gd name="connsiteX6" fmla="*/ 225276 w 242929"/>
                <a:gd name="connsiteY6" fmla="*/ 75 h 21386"/>
                <a:gd name="connsiteX7" fmla="*/ 227195 w 242929"/>
                <a:gd name="connsiteY7" fmla="*/ 75 h 21386"/>
                <a:gd name="connsiteX8" fmla="*/ 242929 w 242929"/>
                <a:gd name="connsiteY8" fmla="*/ 10059 h 21386"/>
                <a:gd name="connsiteX9" fmla="*/ 227195 w 242929"/>
                <a:gd name="connsiteY9" fmla="*/ 20043 h 21386"/>
                <a:gd name="connsiteX10" fmla="*/ 120889 w 242929"/>
                <a:gd name="connsiteY10" fmla="*/ 20043 h 21386"/>
                <a:gd name="connsiteX11" fmla="*/ 120505 w 242929"/>
                <a:gd name="connsiteY11" fmla="*/ 21195 h 213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42929" h="21386">
                  <a:moveTo>
                    <a:pt x="120505" y="21195"/>
                  </a:moveTo>
                  <a:cubicBezTo>
                    <a:pt x="85582" y="21195"/>
                    <a:pt x="51042" y="21195"/>
                    <a:pt x="16118" y="21195"/>
                  </a:cubicBezTo>
                  <a:cubicBezTo>
                    <a:pt x="13048" y="21195"/>
                    <a:pt x="9210" y="21963"/>
                    <a:pt x="7291" y="20427"/>
                  </a:cubicBezTo>
                  <a:cubicBezTo>
                    <a:pt x="4221" y="18123"/>
                    <a:pt x="0" y="14283"/>
                    <a:pt x="0" y="10827"/>
                  </a:cubicBezTo>
                  <a:cubicBezTo>
                    <a:pt x="0" y="7371"/>
                    <a:pt x="3838" y="3531"/>
                    <a:pt x="7291" y="1227"/>
                  </a:cubicBezTo>
                  <a:cubicBezTo>
                    <a:pt x="9210" y="-309"/>
                    <a:pt x="12664" y="459"/>
                    <a:pt x="15351" y="459"/>
                  </a:cubicBezTo>
                  <a:cubicBezTo>
                    <a:pt x="85198" y="459"/>
                    <a:pt x="155429" y="75"/>
                    <a:pt x="225276" y="75"/>
                  </a:cubicBezTo>
                  <a:cubicBezTo>
                    <a:pt x="226043" y="75"/>
                    <a:pt x="226811" y="75"/>
                    <a:pt x="227195" y="75"/>
                  </a:cubicBezTo>
                  <a:cubicBezTo>
                    <a:pt x="234870" y="-309"/>
                    <a:pt x="242929" y="459"/>
                    <a:pt x="242929" y="10059"/>
                  </a:cubicBezTo>
                  <a:cubicBezTo>
                    <a:pt x="242929" y="20043"/>
                    <a:pt x="234870" y="20043"/>
                    <a:pt x="227195" y="20043"/>
                  </a:cubicBezTo>
                  <a:cubicBezTo>
                    <a:pt x="191888" y="20043"/>
                    <a:pt x="156196" y="20043"/>
                    <a:pt x="120889" y="20043"/>
                  </a:cubicBezTo>
                  <a:cubicBezTo>
                    <a:pt x="120505" y="20811"/>
                    <a:pt x="120505" y="21195"/>
                    <a:pt x="120505" y="21195"/>
                  </a:cubicBezTo>
                  <a:close/>
                </a:path>
              </a:pathLst>
            </a:custGeom>
            <a:grpFill/>
            <a:ln w="3834" cap="flat">
              <a:noFill/>
              <a:prstDash val="solid"/>
              <a:miter/>
            </a:ln>
          </p:spPr>
          <p:txBody>
            <a:bodyPr rtlCol="0" anchor="ctr"/>
            <a:lstStyle/>
            <a:p>
              <a:endParaRPr lang="en-US"/>
            </a:p>
          </p:txBody>
        </p:sp>
        <p:sp>
          <p:nvSpPr>
            <p:cNvPr id="45" name="Freeform 299">
              <a:extLst>
                <a:ext uri="{FF2B5EF4-FFF2-40B4-BE49-F238E27FC236}">
                  <a16:creationId xmlns:a16="http://schemas.microsoft.com/office/drawing/2014/main" id="{9C4238CE-58E9-3399-8DD8-08685073BEAF}"/>
                </a:ext>
              </a:extLst>
            </p:cNvPr>
            <p:cNvSpPr/>
            <p:nvPr userDrawn="1"/>
          </p:nvSpPr>
          <p:spPr>
            <a:xfrm>
              <a:off x="8515485" y="5183460"/>
              <a:ext cx="243321" cy="20735"/>
            </a:xfrm>
            <a:custGeom>
              <a:avLst/>
              <a:gdLst>
                <a:gd name="connsiteX0" fmla="*/ 122424 w 243321"/>
                <a:gd name="connsiteY0" fmla="*/ 0 h 20735"/>
                <a:gd name="connsiteX1" fmla="*/ 227962 w 243321"/>
                <a:gd name="connsiteY1" fmla="*/ 0 h 20735"/>
                <a:gd name="connsiteX2" fmla="*/ 240243 w 243321"/>
                <a:gd name="connsiteY2" fmla="*/ 3072 h 20735"/>
                <a:gd name="connsiteX3" fmla="*/ 242930 w 243321"/>
                <a:gd name="connsiteY3" fmla="*/ 12672 h 20735"/>
                <a:gd name="connsiteX4" fmla="*/ 232184 w 243321"/>
                <a:gd name="connsiteY4" fmla="*/ 19583 h 20735"/>
                <a:gd name="connsiteX5" fmla="*/ 175769 w 243321"/>
                <a:gd name="connsiteY5" fmla="*/ 19967 h 20735"/>
                <a:gd name="connsiteX6" fmla="*/ 19957 w 243321"/>
                <a:gd name="connsiteY6" fmla="*/ 20735 h 20735"/>
                <a:gd name="connsiteX7" fmla="*/ 12665 w 243321"/>
                <a:gd name="connsiteY7" fmla="*/ 20735 h 20735"/>
                <a:gd name="connsiteX8" fmla="*/ 0 w 243321"/>
                <a:gd name="connsiteY8" fmla="*/ 10752 h 20735"/>
                <a:gd name="connsiteX9" fmla="*/ 12665 w 243321"/>
                <a:gd name="connsiteY9" fmla="*/ 768 h 20735"/>
                <a:gd name="connsiteX10" fmla="*/ 122424 w 243321"/>
                <a:gd name="connsiteY10" fmla="*/ 768 h 20735"/>
                <a:gd name="connsiteX11" fmla="*/ 122424 w 243321"/>
                <a:gd name="connsiteY11" fmla="*/ 0 h 2073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43321" h="20735">
                  <a:moveTo>
                    <a:pt x="122424" y="0"/>
                  </a:moveTo>
                  <a:cubicBezTo>
                    <a:pt x="157731" y="0"/>
                    <a:pt x="192655" y="0"/>
                    <a:pt x="227962" y="0"/>
                  </a:cubicBezTo>
                  <a:cubicBezTo>
                    <a:pt x="232184" y="0"/>
                    <a:pt x="237173" y="768"/>
                    <a:pt x="240243" y="3072"/>
                  </a:cubicBezTo>
                  <a:cubicBezTo>
                    <a:pt x="242546" y="4608"/>
                    <a:pt x="244081" y="10752"/>
                    <a:pt x="242930" y="12672"/>
                  </a:cubicBezTo>
                  <a:cubicBezTo>
                    <a:pt x="240627" y="16128"/>
                    <a:pt x="236022" y="19583"/>
                    <a:pt x="232184" y="19583"/>
                  </a:cubicBezTo>
                  <a:cubicBezTo>
                    <a:pt x="213379" y="20351"/>
                    <a:pt x="194574" y="19967"/>
                    <a:pt x="175769" y="19967"/>
                  </a:cubicBezTo>
                  <a:cubicBezTo>
                    <a:pt x="123960" y="20351"/>
                    <a:pt x="72150" y="20351"/>
                    <a:pt x="19957" y="20735"/>
                  </a:cubicBezTo>
                  <a:cubicBezTo>
                    <a:pt x="17654" y="20735"/>
                    <a:pt x="15351" y="20735"/>
                    <a:pt x="12665" y="20735"/>
                  </a:cubicBezTo>
                  <a:cubicBezTo>
                    <a:pt x="5757" y="20735"/>
                    <a:pt x="0" y="18816"/>
                    <a:pt x="0" y="10752"/>
                  </a:cubicBezTo>
                  <a:cubicBezTo>
                    <a:pt x="0" y="2688"/>
                    <a:pt x="5757" y="768"/>
                    <a:pt x="12665" y="768"/>
                  </a:cubicBezTo>
                  <a:cubicBezTo>
                    <a:pt x="49123" y="768"/>
                    <a:pt x="85582" y="768"/>
                    <a:pt x="122424" y="768"/>
                  </a:cubicBezTo>
                  <a:cubicBezTo>
                    <a:pt x="122424" y="768"/>
                    <a:pt x="122424" y="384"/>
                    <a:pt x="122424" y="0"/>
                  </a:cubicBezTo>
                  <a:close/>
                </a:path>
              </a:pathLst>
            </a:custGeom>
            <a:grpFill/>
            <a:ln w="3834" cap="flat">
              <a:noFill/>
              <a:prstDash val="solid"/>
              <a:miter/>
            </a:ln>
          </p:spPr>
          <p:txBody>
            <a:bodyPr rtlCol="0" anchor="ctr"/>
            <a:lstStyle/>
            <a:p>
              <a:endParaRPr lang="en-US"/>
            </a:p>
          </p:txBody>
        </p:sp>
      </p:grpSp>
      <p:sp>
        <p:nvSpPr>
          <p:cNvPr id="12" name="TextBox 11">
            <a:extLst>
              <a:ext uri="{FF2B5EF4-FFF2-40B4-BE49-F238E27FC236}">
                <a16:creationId xmlns:a16="http://schemas.microsoft.com/office/drawing/2014/main" id="{481D263A-1B9E-509C-2F9E-D0E7A9DA4780}"/>
              </a:ext>
            </a:extLst>
          </p:cNvPr>
          <p:cNvSpPr txBox="1"/>
          <p:nvPr/>
        </p:nvSpPr>
        <p:spPr>
          <a:xfrm>
            <a:off x="1806539" y="363580"/>
            <a:ext cx="5658846" cy="1631216"/>
          </a:xfrm>
          <a:prstGeom prst="rect">
            <a:avLst/>
          </a:prstGeom>
          <a:noFill/>
        </p:spPr>
        <p:txBody>
          <a:bodyPr wrap="square" rtlCol="0">
            <a:spAutoFit/>
          </a:bodyPr>
          <a:lstStyle/>
          <a:p>
            <a:r>
              <a:rPr lang="en-US" sz="3600" b="1" dirty="0">
                <a:solidFill>
                  <a:schemeClr val="bg1"/>
                </a:solidFill>
              </a:rPr>
              <a:t>Workshop Topic</a:t>
            </a:r>
          </a:p>
          <a:p>
            <a:r>
              <a:rPr lang="en-US" sz="3200" dirty="0">
                <a:solidFill>
                  <a:schemeClr val="bg1"/>
                </a:solidFill>
              </a:rPr>
              <a:t>Making the Experience </a:t>
            </a:r>
          </a:p>
          <a:p>
            <a:r>
              <a:rPr lang="en-US" sz="3200" dirty="0">
                <a:solidFill>
                  <a:schemeClr val="bg1"/>
                </a:solidFill>
              </a:rPr>
              <a:t>Easy to Understand and Book</a:t>
            </a:r>
          </a:p>
        </p:txBody>
      </p:sp>
      <p:grpSp>
        <p:nvGrpSpPr>
          <p:cNvPr id="7" name="Group 6">
            <a:extLst>
              <a:ext uri="{FF2B5EF4-FFF2-40B4-BE49-F238E27FC236}">
                <a16:creationId xmlns:a16="http://schemas.microsoft.com/office/drawing/2014/main" id="{852F63EF-C2D7-67CD-6D68-5C60B00DFD9F}"/>
              </a:ext>
            </a:extLst>
          </p:cNvPr>
          <p:cNvGrpSpPr/>
          <p:nvPr/>
        </p:nvGrpSpPr>
        <p:grpSpPr>
          <a:xfrm>
            <a:off x="5910999" y="32712"/>
            <a:ext cx="1754197" cy="1200329"/>
            <a:chOff x="799972" y="1065013"/>
            <a:chExt cx="1015997" cy="1177569"/>
          </a:xfrm>
          <a:solidFill>
            <a:srgbClr val="EE4F27"/>
          </a:solidFill>
        </p:grpSpPr>
        <p:sp>
          <p:nvSpPr>
            <p:cNvPr id="8" name="Oval 7">
              <a:extLst>
                <a:ext uri="{FF2B5EF4-FFF2-40B4-BE49-F238E27FC236}">
                  <a16:creationId xmlns:a16="http://schemas.microsoft.com/office/drawing/2014/main" id="{5C5B12A4-0386-68B5-658D-A06DF8AFC2C7}"/>
                </a:ext>
              </a:extLst>
            </p:cNvPr>
            <p:cNvSpPr/>
            <p:nvPr/>
          </p:nvSpPr>
          <p:spPr>
            <a:xfrm>
              <a:off x="1015999" y="1137919"/>
              <a:ext cx="625515" cy="1059522"/>
            </a:xfrm>
            <a:prstGeom prst="ellipse">
              <a:avLst/>
            </a:prstGeom>
            <a:solidFill>
              <a:srgbClr val="469395"/>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endParaRPr lang="en-US" dirty="0"/>
            </a:p>
          </p:txBody>
        </p:sp>
        <p:sp>
          <p:nvSpPr>
            <p:cNvPr id="9" name="TextBox 8">
              <a:extLst>
                <a:ext uri="{FF2B5EF4-FFF2-40B4-BE49-F238E27FC236}">
                  <a16:creationId xmlns:a16="http://schemas.microsoft.com/office/drawing/2014/main" id="{74DC7077-B780-5139-15C4-8C67E28D8141}"/>
                </a:ext>
              </a:extLst>
            </p:cNvPr>
            <p:cNvSpPr txBox="1"/>
            <p:nvPr/>
          </p:nvSpPr>
          <p:spPr>
            <a:xfrm>
              <a:off x="799972" y="1065013"/>
              <a:ext cx="1015997" cy="1177569"/>
            </a:xfrm>
            <a:prstGeom prst="rect">
              <a:avLst/>
            </a:prstGeom>
            <a:noFill/>
          </p:spPr>
          <p:txBody>
            <a:bodyPr wrap="square" rtlCol="0">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marL="12700" algn="ctr"/>
              <a:r>
                <a:rPr lang="en-US" sz="7200" b="1" dirty="0">
                  <a:solidFill>
                    <a:schemeClr val="bg1"/>
                  </a:solidFill>
                </a:rPr>
                <a:t>4</a:t>
              </a:r>
            </a:p>
          </p:txBody>
        </p:sp>
      </p:grpSp>
    </p:spTree>
    <p:extLst>
      <p:ext uri="{BB962C8B-B14F-4D97-AF65-F5344CB8AC3E}">
        <p14:creationId xmlns:p14="http://schemas.microsoft.com/office/powerpoint/2010/main" val="880425374"/>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BB177BC-0D98-882A-9515-803C6E85F565}"/>
            </a:ext>
          </a:extLst>
        </p:cNvPr>
        <p:cNvGrpSpPr/>
        <p:nvPr/>
      </p:nvGrpSpPr>
      <p:grpSpPr>
        <a:xfrm>
          <a:off x="0" y="0"/>
          <a:ext cx="0" cy="0"/>
          <a:chOff x="0" y="0"/>
          <a:chExt cx="0" cy="0"/>
        </a:xfrm>
      </p:grpSpPr>
      <p:sp>
        <p:nvSpPr>
          <p:cNvPr id="2" name="Rectangle 1">
            <a:extLst>
              <a:ext uri="{FF2B5EF4-FFF2-40B4-BE49-F238E27FC236}">
                <a16:creationId xmlns:a16="http://schemas.microsoft.com/office/drawing/2014/main" id="{79799631-D5AE-CC2C-DA89-A4CE5BFC7D09}"/>
              </a:ext>
            </a:extLst>
          </p:cNvPr>
          <p:cNvSpPr/>
          <p:nvPr/>
        </p:nvSpPr>
        <p:spPr>
          <a:xfrm>
            <a:off x="356853" y="268958"/>
            <a:ext cx="6845968" cy="2141835"/>
          </a:xfrm>
          <a:prstGeom prst="rect">
            <a:avLst/>
          </a:prstGeom>
          <a:solidFill>
            <a:srgbClr val="53705E"/>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E" dirty="0">
              <a:solidFill>
                <a:schemeClr val="tx1">
                  <a:lumMod val="75000"/>
                  <a:lumOff val="25000"/>
                </a:schemeClr>
              </a:solidFill>
            </a:endParaRPr>
          </a:p>
        </p:txBody>
      </p:sp>
      <p:sp>
        <p:nvSpPr>
          <p:cNvPr id="10" name="Rectangle 9">
            <a:extLst>
              <a:ext uri="{FF2B5EF4-FFF2-40B4-BE49-F238E27FC236}">
                <a16:creationId xmlns:a16="http://schemas.microsoft.com/office/drawing/2014/main" id="{E4580A47-11B6-02C8-753C-F0BA7848D351}"/>
              </a:ext>
            </a:extLst>
          </p:cNvPr>
          <p:cNvSpPr/>
          <p:nvPr/>
        </p:nvSpPr>
        <p:spPr>
          <a:xfrm>
            <a:off x="356853" y="2448134"/>
            <a:ext cx="6845968" cy="1666666"/>
          </a:xfrm>
          <a:prstGeom prst="rect">
            <a:avLst/>
          </a:prstGeom>
          <a:solidFill>
            <a:srgbClr val="DFDECB"/>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E">
              <a:solidFill>
                <a:schemeClr val="tx1">
                  <a:lumMod val="75000"/>
                  <a:lumOff val="25000"/>
                </a:schemeClr>
              </a:solidFill>
            </a:endParaRPr>
          </a:p>
        </p:txBody>
      </p:sp>
      <p:sp>
        <p:nvSpPr>
          <p:cNvPr id="11" name="TextBox 10">
            <a:extLst>
              <a:ext uri="{FF2B5EF4-FFF2-40B4-BE49-F238E27FC236}">
                <a16:creationId xmlns:a16="http://schemas.microsoft.com/office/drawing/2014/main" id="{1D1B39C3-AF5C-B442-DBF2-D7E1A08BB4EB}"/>
              </a:ext>
            </a:extLst>
          </p:cNvPr>
          <p:cNvSpPr txBox="1"/>
          <p:nvPr/>
        </p:nvSpPr>
        <p:spPr>
          <a:xfrm>
            <a:off x="691690" y="2545784"/>
            <a:ext cx="6176294" cy="1354217"/>
          </a:xfrm>
          <a:prstGeom prst="rect">
            <a:avLst/>
          </a:prstGeom>
          <a:noFill/>
        </p:spPr>
        <p:txBody>
          <a:bodyPr wrap="square" rtlCol="0">
            <a:spAutoFit/>
          </a:bodyPr>
          <a:lstStyle/>
          <a:p>
            <a:r>
              <a:rPr lang="en-US" b="1" dirty="0">
                <a:solidFill>
                  <a:srgbClr val="53705E"/>
                </a:solidFill>
              </a:rPr>
              <a:t>Show &amp; Tell Example</a:t>
            </a:r>
          </a:p>
          <a:p>
            <a:r>
              <a:rPr lang="en-US" sz="1600" dirty="0">
                <a:solidFill>
                  <a:schemeClr val="tx1">
                    <a:lumMod val="85000"/>
                    <a:lumOff val="15000"/>
                  </a:schemeClr>
                </a:solidFill>
              </a:rPr>
              <a:t>A literary trail creates a clear booking page with a short video introduction, visitor photos, and a simple booking button. The improved clarity increases bookings significantly.</a:t>
            </a:r>
          </a:p>
          <a:p>
            <a:pPr marL="285750" indent="-285750">
              <a:buFont typeface="Wingdings" panose="05000000000000000000" pitchFamily="2" charset="2"/>
              <a:buChar char="v"/>
            </a:pPr>
            <a:endParaRPr lang="en-IE" sz="1600" dirty="0">
              <a:solidFill>
                <a:schemeClr val="tx1">
                  <a:lumMod val="85000"/>
                  <a:lumOff val="15000"/>
                </a:schemeClr>
              </a:solidFill>
            </a:endParaRPr>
          </a:p>
        </p:txBody>
      </p:sp>
      <p:grpSp>
        <p:nvGrpSpPr>
          <p:cNvPr id="33" name="Group 32">
            <a:extLst>
              <a:ext uri="{FF2B5EF4-FFF2-40B4-BE49-F238E27FC236}">
                <a16:creationId xmlns:a16="http://schemas.microsoft.com/office/drawing/2014/main" id="{7734A04B-5D0D-6668-0DFA-1267003B1592}"/>
              </a:ext>
            </a:extLst>
          </p:cNvPr>
          <p:cNvGrpSpPr/>
          <p:nvPr/>
        </p:nvGrpSpPr>
        <p:grpSpPr>
          <a:xfrm>
            <a:off x="629946" y="807308"/>
            <a:ext cx="1018347" cy="1051755"/>
            <a:chOff x="8130434" y="5055580"/>
            <a:chExt cx="1018347" cy="1051755"/>
          </a:xfrm>
          <a:solidFill>
            <a:schemeClr val="bg1"/>
          </a:solidFill>
        </p:grpSpPr>
        <p:grpSp>
          <p:nvGrpSpPr>
            <p:cNvPr id="34" name="Graphic 2">
              <a:extLst>
                <a:ext uri="{FF2B5EF4-FFF2-40B4-BE49-F238E27FC236}">
                  <a16:creationId xmlns:a16="http://schemas.microsoft.com/office/drawing/2014/main" id="{6CF5AAD8-5E39-8F1F-8413-9805715C3A81}"/>
                </a:ext>
              </a:extLst>
            </p:cNvPr>
            <p:cNvGrpSpPr/>
            <p:nvPr userDrawn="1"/>
          </p:nvGrpSpPr>
          <p:grpSpPr>
            <a:xfrm>
              <a:off x="8172121" y="5087188"/>
              <a:ext cx="955215" cy="342517"/>
              <a:chOff x="3752168" y="4966655"/>
              <a:chExt cx="955215" cy="342517"/>
            </a:xfrm>
            <a:grpFill/>
          </p:grpSpPr>
          <p:sp>
            <p:nvSpPr>
              <p:cNvPr id="46" name="Freeform 300">
                <a:extLst>
                  <a:ext uri="{FF2B5EF4-FFF2-40B4-BE49-F238E27FC236}">
                    <a16:creationId xmlns:a16="http://schemas.microsoft.com/office/drawing/2014/main" id="{3FBDA00A-64C4-BE6C-2088-E00A288EEC09}"/>
                  </a:ext>
                </a:extLst>
              </p:cNvPr>
              <p:cNvSpPr/>
              <p:nvPr/>
            </p:nvSpPr>
            <p:spPr>
              <a:xfrm>
                <a:off x="4032164" y="4966655"/>
                <a:ext cx="395447" cy="309494"/>
              </a:xfrm>
              <a:custGeom>
                <a:avLst/>
                <a:gdLst>
                  <a:gd name="connsiteX0" fmla="*/ 197803 w 395447"/>
                  <a:gd name="connsiteY0" fmla="*/ 309494 h 309494"/>
                  <a:gd name="connsiteX1" fmla="*/ 162880 w 395447"/>
                  <a:gd name="connsiteY1" fmla="*/ 256504 h 309494"/>
                  <a:gd name="connsiteX2" fmla="*/ 123735 w 395447"/>
                  <a:gd name="connsiteY2" fmla="*/ 235385 h 309494"/>
                  <a:gd name="connsiteX3" fmla="*/ 62331 w 395447"/>
                  <a:gd name="connsiteY3" fmla="*/ 235385 h 309494"/>
                  <a:gd name="connsiteX4" fmla="*/ 543 w 395447"/>
                  <a:gd name="connsiteY4" fmla="*/ 173947 h 309494"/>
                  <a:gd name="connsiteX5" fmla="*/ 159 w 395447"/>
                  <a:gd name="connsiteY5" fmla="*/ 63358 h 309494"/>
                  <a:gd name="connsiteX6" fmla="*/ 63866 w 395447"/>
                  <a:gd name="connsiteY6" fmla="*/ 0 h 309494"/>
                  <a:gd name="connsiteX7" fmla="*/ 331357 w 395447"/>
                  <a:gd name="connsiteY7" fmla="*/ 0 h 309494"/>
                  <a:gd name="connsiteX8" fmla="*/ 395447 w 395447"/>
                  <a:gd name="connsiteY8" fmla="*/ 64126 h 309494"/>
                  <a:gd name="connsiteX9" fmla="*/ 395064 w 395447"/>
                  <a:gd name="connsiteY9" fmla="*/ 175867 h 309494"/>
                  <a:gd name="connsiteX10" fmla="*/ 336346 w 395447"/>
                  <a:gd name="connsiteY10" fmla="*/ 235385 h 309494"/>
                  <a:gd name="connsiteX11" fmla="*/ 269569 w 395447"/>
                  <a:gd name="connsiteY11" fmla="*/ 235385 h 309494"/>
                  <a:gd name="connsiteX12" fmla="*/ 233878 w 395447"/>
                  <a:gd name="connsiteY12" fmla="*/ 254584 h 309494"/>
                  <a:gd name="connsiteX13" fmla="*/ 197803 w 395447"/>
                  <a:gd name="connsiteY13" fmla="*/ 309494 h 309494"/>
                  <a:gd name="connsiteX14" fmla="*/ 195117 w 395447"/>
                  <a:gd name="connsiteY14" fmla="*/ 74110 h 309494"/>
                  <a:gd name="connsiteX15" fmla="*/ 195117 w 395447"/>
                  <a:gd name="connsiteY15" fmla="*/ 73342 h 309494"/>
                  <a:gd name="connsiteX16" fmla="*/ 303725 w 395447"/>
                  <a:gd name="connsiteY16" fmla="*/ 73342 h 309494"/>
                  <a:gd name="connsiteX17" fmla="*/ 317541 w 395447"/>
                  <a:gd name="connsiteY17" fmla="*/ 63358 h 309494"/>
                  <a:gd name="connsiteX18" fmla="*/ 303341 w 395447"/>
                  <a:gd name="connsiteY18" fmla="*/ 52990 h 309494"/>
                  <a:gd name="connsiteX19" fmla="*/ 88427 w 395447"/>
                  <a:gd name="connsiteY19" fmla="*/ 53758 h 309494"/>
                  <a:gd name="connsiteX20" fmla="*/ 74611 w 395447"/>
                  <a:gd name="connsiteY20" fmla="*/ 63742 h 309494"/>
                  <a:gd name="connsiteX21" fmla="*/ 88811 w 395447"/>
                  <a:gd name="connsiteY21" fmla="*/ 74110 h 309494"/>
                  <a:gd name="connsiteX22" fmla="*/ 195117 w 395447"/>
                  <a:gd name="connsiteY22" fmla="*/ 74110 h 309494"/>
                  <a:gd name="connsiteX23" fmla="*/ 195884 w 395447"/>
                  <a:gd name="connsiteY23" fmla="*/ 182778 h 309494"/>
                  <a:gd name="connsiteX24" fmla="*/ 195884 w 395447"/>
                  <a:gd name="connsiteY24" fmla="*/ 181626 h 309494"/>
                  <a:gd name="connsiteX25" fmla="*/ 302190 w 395447"/>
                  <a:gd name="connsiteY25" fmla="*/ 181626 h 309494"/>
                  <a:gd name="connsiteX26" fmla="*/ 317925 w 395447"/>
                  <a:gd name="connsiteY26" fmla="*/ 171643 h 309494"/>
                  <a:gd name="connsiteX27" fmla="*/ 302190 w 395447"/>
                  <a:gd name="connsiteY27" fmla="*/ 161659 h 309494"/>
                  <a:gd name="connsiteX28" fmla="*/ 300271 w 395447"/>
                  <a:gd name="connsiteY28" fmla="*/ 161659 h 309494"/>
                  <a:gd name="connsiteX29" fmla="*/ 90346 w 395447"/>
                  <a:gd name="connsiteY29" fmla="*/ 162043 h 309494"/>
                  <a:gd name="connsiteX30" fmla="*/ 82287 w 395447"/>
                  <a:gd name="connsiteY30" fmla="*/ 162811 h 309494"/>
                  <a:gd name="connsiteX31" fmla="*/ 74995 w 395447"/>
                  <a:gd name="connsiteY31" fmla="*/ 172411 h 309494"/>
                  <a:gd name="connsiteX32" fmla="*/ 82287 w 395447"/>
                  <a:gd name="connsiteY32" fmla="*/ 182011 h 309494"/>
                  <a:gd name="connsiteX33" fmla="*/ 91114 w 395447"/>
                  <a:gd name="connsiteY33" fmla="*/ 182778 h 309494"/>
                  <a:gd name="connsiteX34" fmla="*/ 195884 w 395447"/>
                  <a:gd name="connsiteY34" fmla="*/ 182778 h 309494"/>
                  <a:gd name="connsiteX35" fmla="*/ 197036 w 395447"/>
                  <a:gd name="connsiteY35" fmla="*/ 107517 h 309494"/>
                  <a:gd name="connsiteX36" fmla="*/ 197036 w 395447"/>
                  <a:gd name="connsiteY36" fmla="*/ 108669 h 309494"/>
                  <a:gd name="connsiteX37" fmla="*/ 87276 w 395447"/>
                  <a:gd name="connsiteY37" fmla="*/ 108669 h 309494"/>
                  <a:gd name="connsiteX38" fmla="*/ 74611 w 395447"/>
                  <a:gd name="connsiteY38" fmla="*/ 118652 h 309494"/>
                  <a:gd name="connsiteX39" fmla="*/ 87276 w 395447"/>
                  <a:gd name="connsiteY39" fmla="*/ 128636 h 309494"/>
                  <a:gd name="connsiteX40" fmla="*/ 94568 w 395447"/>
                  <a:gd name="connsiteY40" fmla="*/ 128636 h 309494"/>
                  <a:gd name="connsiteX41" fmla="*/ 250381 w 395447"/>
                  <a:gd name="connsiteY41" fmla="*/ 127868 h 309494"/>
                  <a:gd name="connsiteX42" fmla="*/ 306795 w 395447"/>
                  <a:gd name="connsiteY42" fmla="*/ 127484 h 309494"/>
                  <a:gd name="connsiteX43" fmla="*/ 317541 w 395447"/>
                  <a:gd name="connsiteY43" fmla="*/ 120572 h 309494"/>
                  <a:gd name="connsiteX44" fmla="*/ 314854 w 395447"/>
                  <a:gd name="connsiteY44" fmla="*/ 110973 h 309494"/>
                  <a:gd name="connsiteX45" fmla="*/ 302574 w 395447"/>
                  <a:gd name="connsiteY45" fmla="*/ 107901 h 309494"/>
                  <a:gd name="connsiteX46" fmla="*/ 197036 w 395447"/>
                  <a:gd name="connsiteY46" fmla="*/ 107517 h 30949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Lst>
                <a:rect l="l" t="t" r="r" b="b"/>
                <a:pathLst>
                  <a:path w="395447" h="309494">
                    <a:moveTo>
                      <a:pt x="197803" y="309494"/>
                    </a:moveTo>
                    <a:cubicBezTo>
                      <a:pt x="185522" y="290679"/>
                      <a:pt x="173626" y="274168"/>
                      <a:pt x="162880" y="256504"/>
                    </a:cubicBezTo>
                    <a:cubicBezTo>
                      <a:pt x="153669" y="241529"/>
                      <a:pt x="141388" y="235001"/>
                      <a:pt x="123735" y="235385"/>
                    </a:cubicBezTo>
                    <a:cubicBezTo>
                      <a:pt x="103394" y="236153"/>
                      <a:pt x="82671" y="235769"/>
                      <a:pt x="62331" y="235385"/>
                    </a:cubicBezTo>
                    <a:cubicBezTo>
                      <a:pt x="24721" y="235385"/>
                      <a:pt x="543" y="211577"/>
                      <a:pt x="543" y="173947"/>
                    </a:cubicBezTo>
                    <a:cubicBezTo>
                      <a:pt x="159" y="137084"/>
                      <a:pt x="-225" y="100221"/>
                      <a:pt x="159" y="63358"/>
                    </a:cubicBezTo>
                    <a:cubicBezTo>
                      <a:pt x="159" y="23039"/>
                      <a:pt x="23570" y="0"/>
                      <a:pt x="63866" y="0"/>
                    </a:cubicBezTo>
                    <a:cubicBezTo>
                      <a:pt x="152902" y="0"/>
                      <a:pt x="242321" y="0"/>
                      <a:pt x="331357" y="0"/>
                    </a:cubicBezTo>
                    <a:cubicBezTo>
                      <a:pt x="372037" y="0"/>
                      <a:pt x="395447" y="23423"/>
                      <a:pt x="395447" y="64126"/>
                    </a:cubicBezTo>
                    <a:cubicBezTo>
                      <a:pt x="395447" y="101373"/>
                      <a:pt x="395064" y="138620"/>
                      <a:pt x="395064" y="175867"/>
                    </a:cubicBezTo>
                    <a:cubicBezTo>
                      <a:pt x="395064" y="209658"/>
                      <a:pt x="370502" y="234617"/>
                      <a:pt x="336346" y="235385"/>
                    </a:cubicBezTo>
                    <a:cubicBezTo>
                      <a:pt x="314087" y="235769"/>
                      <a:pt x="291828" y="235769"/>
                      <a:pt x="269569" y="235385"/>
                    </a:cubicBezTo>
                    <a:cubicBezTo>
                      <a:pt x="253835" y="235001"/>
                      <a:pt x="242321" y="241145"/>
                      <a:pt x="233878" y="254584"/>
                    </a:cubicBezTo>
                    <a:cubicBezTo>
                      <a:pt x="222365" y="272632"/>
                      <a:pt x="210468" y="290295"/>
                      <a:pt x="197803" y="309494"/>
                    </a:cubicBezTo>
                    <a:close/>
                    <a:moveTo>
                      <a:pt x="195117" y="74110"/>
                    </a:moveTo>
                    <a:cubicBezTo>
                      <a:pt x="195117" y="73726"/>
                      <a:pt x="195117" y="73726"/>
                      <a:pt x="195117" y="73342"/>
                    </a:cubicBezTo>
                    <a:cubicBezTo>
                      <a:pt x="231192" y="73342"/>
                      <a:pt x="267650" y="73342"/>
                      <a:pt x="303725" y="73342"/>
                    </a:cubicBezTo>
                    <a:cubicBezTo>
                      <a:pt x="310633" y="73342"/>
                      <a:pt x="317541" y="72190"/>
                      <a:pt x="317541" y="63358"/>
                    </a:cubicBezTo>
                    <a:cubicBezTo>
                      <a:pt x="317541" y="54142"/>
                      <a:pt x="311017" y="52990"/>
                      <a:pt x="303341" y="52990"/>
                    </a:cubicBezTo>
                    <a:cubicBezTo>
                      <a:pt x="231575" y="53374"/>
                      <a:pt x="159810" y="53374"/>
                      <a:pt x="88427" y="53758"/>
                    </a:cubicBezTo>
                    <a:cubicBezTo>
                      <a:pt x="81520" y="53758"/>
                      <a:pt x="74995" y="54910"/>
                      <a:pt x="74611" y="63742"/>
                    </a:cubicBezTo>
                    <a:cubicBezTo>
                      <a:pt x="74228" y="73342"/>
                      <a:pt x="81136" y="74110"/>
                      <a:pt x="88811" y="74110"/>
                    </a:cubicBezTo>
                    <a:cubicBezTo>
                      <a:pt x="124118" y="74110"/>
                      <a:pt x="159426" y="74110"/>
                      <a:pt x="195117" y="74110"/>
                    </a:cubicBezTo>
                    <a:close/>
                    <a:moveTo>
                      <a:pt x="195884" y="182778"/>
                    </a:moveTo>
                    <a:cubicBezTo>
                      <a:pt x="195884" y="182394"/>
                      <a:pt x="195884" y="182011"/>
                      <a:pt x="195884" y="181626"/>
                    </a:cubicBezTo>
                    <a:cubicBezTo>
                      <a:pt x="231192" y="181626"/>
                      <a:pt x="266883" y="181626"/>
                      <a:pt x="302190" y="181626"/>
                    </a:cubicBezTo>
                    <a:cubicBezTo>
                      <a:pt x="309482" y="181626"/>
                      <a:pt x="317925" y="181626"/>
                      <a:pt x="317925" y="171643"/>
                    </a:cubicBezTo>
                    <a:cubicBezTo>
                      <a:pt x="317925" y="162043"/>
                      <a:pt x="309866" y="161275"/>
                      <a:pt x="302190" y="161659"/>
                    </a:cubicBezTo>
                    <a:cubicBezTo>
                      <a:pt x="301422" y="161659"/>
                      <a:pt x="300655" y="161659"/>
                      <a:pt x="300271" y="161659"/>
                    </a:cubicBezTo>
                    <a:cubicBezTo>
                      <a:pt x="230424" y="161659"/>
                      <a:pt x="160193" y="162043"/>
                      <a:pt x="90346" y="162043"/>
                    </a:cubicBezTo>
                    <a:cubicBezTo>
                      <a:pt x="87660" y="162043"/>
                      <a:pt x="84206" y="161275"/>
                      <a:pt x="82287" y="162811"/>
                    </a:cubicBezTo>
                    <a:cubicBezTo>
                      <a:pt x="79217" y="165115"/>
                      <a:pt x="74995" y="168955"/>
                      <a:pt x="74995" y="172411"/>
                    </a:cubicBezTo>
                    <a:cubicBezTo>
                      <a:pt x="74995" y="175867"/>
                      <a:pt x="78833" y="179706"/>
                      <a:pt x="82287" y="182011"/>
                    </a:cubicBezTo>
                    <a:cubicBezTo>
                      <a:pt x="84206" y="183546"/>
                      <a:pt x="88043" y="182778"/>
                      <a:pt x="91114" y="182778"/>
                    </a:cubicBezTo>
                    <a:cubicBezTo>
                      <a:pt x="126037" y="182778"/>
                      <a:pt x="160961" y="182778"/>
                      <a:pt x="195884" y="182778"/>
                    </a:cubicBezTo>
                    <a:close/>
                    <a:moveTo>
                      <a:pt x="197036" y="107517"/>
                    </a:moveTo>
                    <a:cubicBezTo>
                      <a:pt x="197036" y="107901"/>
                      <a:pt x="197036" y="108285"/>
                      <a:pt x="197036" y="108669"/>
                    </a:cubicBezTo>
                    <a:cubicBezTo>
                      <a:pt x="160577" y="108669"/>
                      <a:pt x="124118" y="108669"/>
                      <a:pt x="87276" y="108669"/>
                    </a:cubicBezTo>
                    <a:cubicBezTo>
                      <a:pt x="80368" y="108669"/>
                      <a:pt x="74611" y="110589"/>
                      <a:pt x="74611" y="118652"/>
                    </a:cubicBezTo>
                    <a:cubicBezTo>
                      <a:pt x="74611" y="126716"/>
                      <a:pt x="80368" y="128636"/>
                      <a:pt x="87276" y="128636"/>
                    </a:cubicBezTo>
                    <a:cubicBezTo>
                      <a:pt x="89579" y="128636"/>
                      <a:pt x="91881" y="128636"/>
                      <a:pt x="94568" y="128636"/>
                    </a:cubicBezTo>
                    <a:cubicBezTo>
                      <a:pt x="146378" y="128252"/>
                      <a:pt x="198187" y="128252"/>
                      <a:pt x="250381" y="127868"/>
                    </a:cubicBezTo>
                    <a:cubicBezTo>
                      <a:pt x="269186" y="127868"/>
                      <a:pt x="287990" y="128252"/>
                      <a:pt x="306795" y="127484"/>
                    </a:cubicBezTo>
                    <a:cubicBezTo>
                      <a:pt x="310633" y="127484"/>
                      <a:pt x="315239" y="123644"/>
                      <a:pt x="317541" y="120572"/>
                    </a:cubicBezTo>
                    <a:cubicBezTo>
                      <a:pt x="318692" y="118652"/>
                      <a:pt x="317157" y="112509"/>
                      <a:pt x="314854" y="110973"/>
                    </a:cubicBezTo>
                    <a:cubicBezTo>
                      <a:pt x="311785" y="108669"/>
                      <a:pt x="306795" y="107901"/>
                      <a:pt x="302574" y="107901"/>
                    </a:cubicBezTo>
                    <a:cubicBezTo>
                      <a:pt x="267267" y="107133"/>
                      <a:pt x="231959" y="107517"/>
                      <a:pt x="197036" y="107517"/>
                    </a:cubicBezTo>
                    <a:close/>
                  </a:path>
                </a:pathLst>
              </a:custGeom>
              <a:grpFill/>
              <a:ln w="3834" cap="flat">
                <a:noFill/>
                <a:prstDash val="solid"/>
                <a:miter/>
              </a:ln>
            </p:spPr>
            <p:txBody>
              <a:bodyPr rtlCol="0" anchor="ctr"/>
              <a:lstStyle/>
              <a:p>
                <a:endParaRPr lang="en-US" dirty="0"/>
              </a:p>
            </p:txBody>
          </p:sp>
          <p:sp>
            <p:nvSpPr>
              <p:cNvPr id="47" name="Freeform 301">
                <a:extLst>
                  <a:ext uri="{FF2B5EF4-FFF2-40B4-BE49-F238E27FC236}">
                    <a16:creationId xmlns:a16="http://schemas.microsoft.com/office/drawing/2014/main" id="{D86E2670-4627-6228-45DC-8DB975F23AF8}"/>
                  </a:ext>
                </a:extLst>
              </p:cNvPr>
              <p:cNvSpPr/>
              <p:nvPr/>
            </p:nvSpPr>
            <p:spPr>
              <a:xfrm>
                <a:off x="4424366" y="5090683"/>
                <a:ext cx="283018" cy="218489"/>
              </a:xfrm>
              <a:custGeom>
                <a:avLst/>
                <a:gdLst>
                  <a:gd name="connsiteX0" fmla="*/ 142173 w 283018"/>
                  <a:gd name="connsiteY0" fmla="*/ 218489 h 218489"/>
                  <a:gd name="connsiteX1" fmla="*/ 119146 w 283018"/>
                  <a:gd name="connsiteY1" fmla="*/ 183546 h 218489"/>
                  <a:gd name="connsiteX2" fmla="*/ 89595 w 283018"/>
                  <a:gd name="connsiteY2" fmla="*/ 167419 h 218489"/>
                  <a:gd name="connsiteX3" fmla="*/ 44310 w 283018"/>
                  <a:gd name="connsiteY3" fmla="*/ 167419 h 218489"/>
                  <a:gd name="connsiteX4" fmla="*/ 560 w 283018"/>
                  <a:gd name="connsiteY4" fmla="*/ 110973 h 218489"/>
                  <a:gd name="connsiteX5" fmla="*/ 4781 w 283018"/>
                  <a:gd name="connsiteY5" fmla="*/ 104445 h 218489"/>
                  <a:gd name="connsiteX6" fmla="*/ 22819 w 283018"/>
                  <a:gd name="connsiteY6" fmla="*/ 57598 h 218489"/>
                  <a:gd name="connsiteX7" fmla="*/ 22819 w 283018"/>
                  <a:gd name="connsiteY7" fmla="*/ 12672 h 218489"/>
                  <a:gd name="connsiteX8" fmla="*/ 32797 w 283018"/>
                  <a:gd name="connsiteY8" fmla="*/ 768 h 218489"/>
                  <a:gd name="connsiteX9" fmla="*/ 45078 w 283018"/>
                  <a:gd name="connsiteY9" fmla="*/ 0 h 218489"/>
                  <a:gd name="connsiteX10" fmla="*/ 237733 w 283018"/>
                  <a:gd name="connsiteY10" fmla="*/ 0 h 218489"/>
                  <a:gd name="connsiteX11" fmla="*/ 283018 w 283018"/>
                  <a:gd name="connsiteY11" fmla="*/ 44927 h 218489"/>
                  <a:gd name="connsiteX12" fmla="*/ 283018 w 283018"/>
                  <a:gd name="connsiteY12" fmla="*/ 124796 h 218489"/>
                  <a:gd name="connsiteX13" fmla="*/ 240803 w 283018"/>
                  <a:gd name="connsiteY13" fmla="*/ 167803 h 218489"/>
                  <a:gd name="connsiteX14" fmla="*/ 193599 w 283018"/>
                  <a:gd name="connsiteY14" fmla="*/ 167803 h 218489"/>
                  <a:gd name="connsiteX15" fmla="*/ 164432 w 283018"/>
                  <a:gd name="connsiteY15" fmla="*/ 183546 h 218489"/>
                  <a:gd name="connsiteX16" fmla="*/ 142173 w 283018"/>
                  <a:gd name="connsiteY16" fmla="*/ 218489 h 2184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283018" h="218489">
                    <a:moveTo>
                      <a:pt x="142173" y="218489"/>
                    </a:moveTo>
                    <a:cubicBezTo>
                      <a:pt x="133730" y="205818"/>
                      <a:pt x="126054" y="194682"/>
                      <a:pt x="119146" y="183546"/>
                    </a:cubicBezTo>
                    <a:cubicBezTo>
                      <a:pt x="112238" y="172411"/>
                      <a:pt x="103028" y="166651"/>
                      <a:pt x="89595" y="167419"/>
                    </a:cubicBezTo>
                    <a:cubicBezTo>
                      <a:pt x="74629" y="167803"/>
                      <a:pt x="59661" y="167803"/>
                      <a:pt x="44310" y="167419"/>
                    </a:cubicBezTo>
                    <a:cubicBezTo>
                      <a:pt x="9387" y="167035"/>
                      <a:pt x="-2894" y="142844"/>
                      <a:pt x="560" y="110973"/>
                    </a:cubicBezTo>
                    <a:cubicBezTo>
                      <a:pt x="944" y="108669"/>
                      <a:pt x="3246" y="106365"/>
                      <a:pt x="4781" y="104445"/>
                    </a:cubicBezTo>
                    <a:cubicBezTo>
                      <a:pt x="15911" y="90621"/>
                      <a:pt x="22819" y="75646"/>
                      <a:pt x="22819" y="57598"/>
                    </a:cubicBezTo>
                    <a:cubicBezTo>
                      <a:pt x="22819" y="42623"/>
                      <a:pt x="23586" y="27647"/>
                      <a:pt x="22819" y="12672"/>
                    </a:cubicBezTo>
                    <a:cubicBezTo>
                      <a:pt x="22435" y="4608"/>
                      <a:pt x="25505" y="1152"/>
                      <a:pt x="32797" y="768"/>
                    </a:cubicBezTo>
                    <a:cubicBezTo>
                      <a:pt x="37018" y="384"/>
                      <a:pt x="40856" y="0"/>
                      <a:pt x="45078" y="0"/>
                    </a:cubicBezTo>
                    <a:cubicBezTo>
                      <a:pt x="109168" y="0"/>
                      <a:pt x="173642" y="0"/>
                      <a:pt x="237733" y="0"/>
                    </a:cubicBezTo>
                    <a:cubicBezTo>
                      <a:pt x="266900" y="0"/>
                      <a:pt x="283018" y="15744"/>
                      <a:pt x="283018" y="44927"/>
                    </a:cubicBezTo>
                    <a:cubicBezTo>
                      <a:pt x="283018" y="71422"/>
                      <a:pt x="283018" y="98301"/>
                      <a:pt x="283018" y="124796"/>
                    </a:cubicBezTo>
                    <a:cubicBezTo>
                      <a:pt x="283018" y="150140"/>
                      <a:pt x="266516" y="167035"/>
                      <a:pt x="240803" y="167803"/>
                    </a:cubicBezTo>
                    <a:cubicBezTo>
                      <a:pt x="225068" y="168187"/>
                      <a:pt x="209334" y="168187"/>
                      <a:pt x="193599" y="167803"/>
                    </a:cubicBezTo>
                    <a:cubicBezTo>
                      <a:pt x="180550" y="167419"/>
                      <a:pt x="171340" y="172795"/>
                      <a:pt x="164432" y="183546"/>
                    </a:cubicBezTo>
                    <a:cubicBezTo>
                      <a:pt x="158291" y="194298"/>
                      <a:pt x="150616" y="205818"/>
                      <a:pt x="142173" y="218489"/>
                    </a:cubicBezTo>
                    <a:close/>
                  </a:path>
                </a:pathLst>
              </a:custGeom>
              <a:grpFill/>
              <a:ln w="3834" cap="flat">
                <a:noFill/>
                <a:prstDash val="solid"/>
                <a:miter/>
              </a:ln>
            </p:spPr>
            <p:txBody>
              <a:bodyPr rtlCol="0" anchor="ctr"/>
              <a:lstStyle/>
              <a:p>
                <a:endParaRPr lang="en-US"/>
              </a:p>
            </p:txBody>
          </p:sp>
          <p:sp>
            <p:nvSpPr>
              <p:cNvPr id="48" name="Freeform 302">
                <a:extLst>
                  <a:ext uri="{FF2B5EF4-FFF2-40B4-BE49-F238E27FC236}">
                    <a16:creationId xmlns:a16="http://schemas.microsoft.com/office/drawing/2014/main" id="{4AF862C1-FBFC-8E1B-27BC-00596BE359EC}"/>
                  </a:ext>
                </a:extLst>
              </p:cNvPr>
              <p:cNvSpPr/>
              <p:nvPr/>
            </p:nvSpPr>
            <p:spPr>
              <a:xfrm>
                <a:off x="3752168" y="5090011"/>
                <a:ext cx="283618" cy="218777"/>
              </a:xfrm>
              <a:custGeom>
                <a:avLst/>
                <a:gdLst>
                  <a:gd name="connsiteX0" fmla="*/ 141229 w 283618"/>
                  <a:gd name="connsiteY0" fmla="*/ 218777 h 218777"/>
                  <a:gd name="connsiteX1" fmla="*/ 117051 w 283618"/>
                  <a:gd name="connsiteY1" fmla="*/ 181915 h 218777"/>
                  <a:gd name="connsiteX2" fmla="*/ 90571 w 283618"/>
                  <a:gd name="connsiteY2" fmla="*/ 167707 h 218777"/>
                  <a:gd name="connsiteX3" fmla="*/ 42599 w 283618"/>
                  <a:gd name="connsiteY3" fmla="*/ 167707 h 218777"/>
                  <a:gd name="connsiteX4" fmla="*/ 0 w 283618"/>
                  <a:gd name="connsiteY4" fmla="*/ 124700 h 218777"/>
                  <a:gd name="connsiteX5" fmla="*/ 0 w 283618"/>
                  <a:gd name="connsiteY5" fmla="*/ 42527 h 218777"/>
                  <a:gd name="connsiteX6" fmla="*/ 40680 w 283618"/>
                  <a:gd name="connsiteY6" fmla="*/ 288 h 218777"/>
                  <a:gd name="connsiteX7" fmla="*/ 242546 w 283618"/>
                  <a:gd name="connsiteY7" fmla="*/ 288 h 218777"/>
                  <a:gd name="connsiteX8" fmla="*/ 259432 w 283618"/>
                  <a:gd name="connsiteY8" fmla="*/ 17183 h 218777"/>
                  <a:gd name="connsiteX9" fmla="*/ 262886 w 283618"/>
                  <a:gd name="connsiteY9" fmla="*/ 74014 h 218777"/>
                  <a:gd name="connsiteX10" fmla="*/ 275934 w 283618"/>
                  <a:gd name="connsiteY10" fmla="*/ 101277 h 218777"/>
                  <a:gd name="connsiteX11" fmla="*/ 252140 w 283618"/>
                  <a:gd name="connsiteY11" fmla="*/ 165403 h 218777"/>
                  <a:gd name="connsiteX12" fmla="*/ 205319 w 283618"/>
                  <a:gd name="connsiteY12" fmla="*/ 166939 h 218777"/>
                  <a:gd name="connsiteX13" fmla="*/ 158883 w 283618"/>
                  <a:gd name="connsiteY13" fmla="*/ 192282 h 218777"/>
                  <a:gd name="connsiteX14" fmla="*/ 141229 w 283618"/>
                  <a:gd name="connsiteY14" fmla="*/ 218777 h 21877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283618" h="218777">
                    <a:moveTo>
                      <a:pt x="141229" y="218777"/>
                    </a:moveTo>
                    <a:cubicBezTo>
                      <a:pt x="132402" y="205338"/>
                      <a:pt x="124727" y="193818"/>
                      <a:pt x="117051" y="181915"/>
                    </a:cubicBezTo>
                    <a:cubicBezTo>
                      <a:pt x="110911" y="172315"/>
                      <a:pt x="102084" y="167323"/>
                      <a:pt x="90571" y="167707"/>
                    </a:cubicBezTo>
                    <a:cubicBezTo>
                      <a:pt x="74452" y="168091"/>
                      <a:pt x="58334" y="168091"/>
                      <a:pt x="42599" y="167707"/>
                    </a:cubicBezTo>
                    <a:cubicBezTo>
                      <a:pt x="16119" y="167323"/>
                      <a:pt x="0" y="150812"/>
                      <a:pt x="0" y="124700"/>
                    </a:cubicBezTo>
                    <a:cubicBezTo>
                      <a:pt x="0" y="97437"/>
                      <a:pt x="0" y="70174"/>
                      <a:pt x="0" y="42527"/>
                    </a:cubicBezTo>
                    <a:cubicBezTo>
                      <a:pt x="0" y="17951"/>
                      <a:pt x="16119" y="672"/>
                      <a:pt x="40680" y="288"/>
                    </a:cubicBezTo>
                    <a:cubicBezTo>
                      <a:pt x="107841" y="-96"/>
                      <a:pt x="175385" y="-96"/>
                      <a:pt x="242546" y="288"/>
                    </a:cubicBezTo>
                    <a:cubicBezTo>
                      <a:pt x="258281" y="288"/>
                      <a:pt x="259048" y="2208"/>
                      <a:pt x="259432" y="17183"/>
                    </a:cubicBezTo>
                    <a:cubicBezTo>
                      <a:pt x="260199" y="36383"/>
                      <a:pt x="260199" y="55582"/>
                      <a:pt x="262886" y="74014"/>
                    </a:cubicBezTo>
                    <a:cubicBezTo>
                      <a:pt x="264421" y="83614"/>
                      <a:pt x="270177" y="93213"/>
                      <a:pt x="275934" y="101277"/>
                    </a:cubicBezTo>
                    <a:cubicBezTo>
                      <a:pt x="292820" y="124700"/>
                      <a:pt x="280540" y="160027"/>
                      <a:pt x="252140" y="165403"/>
                    </a:cubicBezTo>
                    <a:cubicBezTo>
                      <a:pt x="236789" y="168091"/>
                      <a:pt x="220670" y="168475"/>
                      <a:pt x="205319" y="166939"/>
                    </a:cubicBezTo>
                    <a:cubicBezTo>
                      <a:pt x="183444" y="165019"/>
                      <a:pt x="168477" y="172699"/>
                      <a:pt x="158883" y="192282"/>
                    </a:cubicBezTo>
                    <a:cubicBezTo>
                      <a:pt x="153894" y="201498"/>
                      <a:pt x="147753" y="209178"/>
                      <a:pt x="141229" y="218777"/>
                    </a:cubicBezTo>
                    <a:close/>
                  </a:path>
                </a:pathLst>
              </a:custGeom>
              <a:grpFill/>
              <a:ln w="3834" cap="flat">
                <a:noFill/>
                <a:prstDash val="solid"/>
                <a:miter/>
              </a:ln>
            </p:spPr>
            <p:txBody>
              <a:bodyPr rtlCol="0" anchor="ctr"/>
              <a:lstStyle/>
              <a:p>
                <a:endParaRPr lang="en-US"/>
              </a:p>
            </p:txBody>
          </p:sp>
        </p:grpSp>
        <p:sp>
          <p:nvSpPr>
            <p:cNvPr id="35" name="Freeform 289">
              <a:extLst>
                <a:ext uri="{FF2B5EF4-FFF2-40B4-BE49-F238E27FC236}">
                  <a16:creationId xmlns:a16="http://schemas.microsoft.com/office/drawing/2014/main" id="{683051EC-D4D9-77BE-179D-D0EDC1147EEA}"/>
                </a:ext>
              </a:extLst>
            </p:cNvPr>
            <p:cNvSpPr/>
            <p:nvPr userDrawn="1"/>
          </p:nvSpPr>
          <p:spPr>
            <a:xfrm>
              <a:off x="8130434" y="5423165"/>
              <a:ext cx="1018347" cy="684170"/>
            </a:xfrm>
            <a:custGeom>
              <a:avLst/>
              <a:gdLst>
                <a:gd name="connsiteX0" fmla="*/ 315587 w 1018347"/>
                <a:gd name="connsiteY0" fmla="*/ 683403 h 684170"/>
                <a:gd name="connsiteX1" fmla="*/ 287572 w 1018347"/>
                <a:gd name="connsiteY1" fmla="*/ 635405 h 684170"/>
                <a:gd name="connsiteX2" fmla="*/ 290258 w 1018347"/>
                <a:gd name="connsiteY2" fmla="*/ 590862 h 684170"/>
                <a:gd name="connsiteX3" fmla="*/ 277977 w 1018347"/>
                <a:gd name="connsiteY3" fmla="*/ 590862 h 684170"/>
                <a:gd name="connsiteX4" fmla="*/ 38886 w 1018347"/>
                <a:gd name="connsiteY4" fmla="*/ 590862 h 684170"/>
                <a:gd name="connsiteX5" fmla="*/ 124 w 1018347"/>
                <a:gd name="connsiteY5" fmla="*/ 550543 h 684170"/>
                <a:gd name="connsiteX6" fmla="*/ 6649 w 1018347"/>
                <a:gd name="connsiteY6" fmla="*/ 426515 h 684170"/>
                <a:gd name="connsiteX7" fmla="*/ 74960 w 1018347"/>
                <a:gd name="connsiteY7" fmla="*/ 345493 h 684170"/>
                <a:gd name="connsiteX8" fmla="*/ 125235 w 1018347"/>
                <a:gd name="connsiteY8" fmla="*/ 322454 h 684170"/>
                <a:gd name="connsiteX9" fmla="*/ 112187 w 1018347"/>
                <a:gd name="connsiteY9" fmla="*/ 321686 h 684170"/>
                <a:gd name="connsiteX10" fmla="*/ 51550 w 1018347"/>
                <a:gd name="connsiteY10" fmla="*/ 269848 h 684170"/>
                <a:gd name="connsiteX11" fmla="*/ 49247 w 1018347"/>
                <a:gd name="connsiteY11" fmla="*/ 188826 h 684170"/>
                <a:gd name="connsiteX12" fmla="*/ 53085 w 1018347"/>
                <a:gd name="connsiteY12" fmla="*/ 143132 h 684170"/>
                <a:gd name="connsiteX13" fmla="*/ 177428 w 1018347"/>
                <a:gd name="connsiteY13" fmla="*/ 53278 h 684170"/>
                <a:gd name="connsiteX14" fmla="*/ 286421 w 1018347"/>
                <a:gd name="connsiteY14" fmla="*/ 155419 h 684170"/>
                <a:gd name="connsiteX15" fmla="*/ 284885 w 1018347"/>
                <a:gd name="connsiteY15" fmla="*/ 277911 h 684170"/>
                <a:gd name="connsiteX16" fmla="*/ 280280 w 1018347"/>
                <a:gd name="connsiteY16" fmla="*/ 292503 h 684170"/>
                <a:gd name="connsiteX17" fmla="*/ 238832 w 1018347"/>
                <a:gd name="connsiteY17" fmla="*/ 321302 h 684170"/>
                <a:gd name="connsiteX18" fmla="*/ 216957 w 1018347"/>
                <a:gd name="connsiteY18" fmla="*/ 321302 h 684170"/>
                <a:gd name="connsiteX19" fmla="*/ 216190 w 1018347"/>
                <a:gd name="connsiteY19" fmla="*/ 324758 h 684170"/>
                <a:gd name="connsiteX20" fmla="*/ 251113 w 1018347"/>
                <a:gd name="connsiteY20" fmla="*/ 340118 h 684170"/>
                <a:gd name="connsiteX21" fmla="*/ 324798 w 1018347"/>
                <a:gd name="connsiteY21" fmla="*/ 385812 h 684170"/>
                <a:gd name="connsiteX22" fmla="*/ 398099 w 1018347"/>
                <a:gd name="connsiteY22" fmla="*/ 366997 h 684170"/>
                <a:gd name="connsiteX23" fmla="*/ 447222 w 1018347"/>
                <a:gd name="connsiteY23" fmla="*/ 346645 h 684170"/>
                <a:gd name="connsiteX24" fmla="*/ 448374 w 1018347"/>
                <a:gd name="connsiteY24" fmla="*/ 316694 h 684170"/>
                <a:gd name="connsiteX25" fmla="*/ 399634 w 1018347"/>
                <a:gd name="connsiteY25" fmla="*/ 247192 h 684170"/>
                <a:gd name="connsiteX26" fmla="*/ 392726 w 1018347"/>
                <a:gd name="connsiteY26" fmla="*/ 241433 h 684170"/>
                <a:gd name="connsiteX27" fmla="*/ 362792 w 1018347"/>
                <a:gd name="connsiteY27" fmla="*/ 157339 h 684170"/>
                <a:gd name="connsiteX28" fmla="*/ 365478 w 1018347"/>
                <a:gd name="connsiteY28" fmla="*/ 145820 h 684170"/>
                <a:gd name="connsiteX29" fmla="*/ 369700 w 1018347"/>
                <a:gd name="connsiteY29" fmla="*/ 85533 h 684170"/>
                <a:gd name="connsiteX30" fmla="*/ 475621 w 1018347"/>
                <a:gd name="connsiteY30" fmla="*/ 288 h 684170"/>
                <a:gd name="connsiteX31" fmla="*/ 507475 w 1018347"/>
                <a:gd name="connsiteY31" fmla="*/ 288 h 684170"/>
                <a:gd name="connsiteX32" fmla="*/ 553528 w 1018347"/>
                <a:gd name="connsiteY32" fmla="*/ 19487 h 684170"/>
                <a:gd name="connsiteX33" fmla="*/ 565809 w 1018347"/>
                <a:gd name="connsiteY33" fmla="*/ 22943 h 684170"/>
                <a:gd name="connsiteX34" fmla="*/ 652158 w 1018347"/>
                <a:gd name="connsiteY34" fmla="*/ 87069 h 684170"/>
                <a:gd name="connsiteX35" fmla="*/ 652542 w 1018347"/>
                <a:gd name="connsiteY35" fmla="*/ 150811 h 684170"/>
                <a:gd name="connsiteX36" fmla="*/ 656380 w 1018347"/>
                <a:gd name="connsiteY36" fmla="*/ 163867 h 684170"/>
                <a:gd name="connsiteX37" fmla="*/ 622224 w 1018347"/>
                <a:gd name="connsiteY37" fmla="*/ 241817 h 684170"/>
                <a:gd name="connsiteX38" fmla="*/ 613013 w 1018347"/>
                <a:gd name="connsiteY38" fmla="*/ 250264 h 684170"/>
                <a:gd name="connsiteX39" fmla="*/ 570414 w 1018347"/>
                <a:gd name="connsiteY39" fmla="*/ 313622 h 684170"/>
                <a:gd name="connsiteX40" fmla="*/ 573484 w 1018347"/>
                <a:gd name="connsiteY40" fmla="*/ 348949 h 684170"/>
                <a:gd name="connsiteX41" fmla="*/ 670196 w 1018347"/>
                <a:gd name="connsiteY41" fmla="*/ 380820 h 684170"/>
                <a:gd name="connsiteX42" fmla="*/ 704735 w 1018347"/>
                <a:gd name="connsiteY42" fmla="*/ 371605 h 684170"/>
                <a:gd name="connsiteX43" fmla="*/ 750021 w 1018347"/>
                <a:gd name="connsiteY43" fmla="*/ 345109 h 684170"/>
                <a:gd name="connsiteX44" fmla="*/ 793771 w 1018347"/>
                <a:gd name="connsiteY44" fmla="*/ 328598 h 684170"/>
                <a:gd name="connsiteX45" fmla="*/ 794539 w 1018347"/>
                <a:gd name="connsiteY45" fmla="*/ 311318 h 684170"/>
                <a:gd name="connsiteX46" fmla="*/ 755777 w 1018347"/>
                <a:gd name="connsiteY46" fmla="*/ 260248 h 684170"/>
                <a:gd name="connsiteX47" fmla="*/ 748102 w 1018347"/>
                <a:gd name="connsiteY47" fmla="*/ 253336 h 684170"/>
                <a:gd name="connsiteX48" fmla="*/ 725459 w 1018347"/>
                <a:gd name="connsiteY48" fmla="*/ 181146 h 684170"/>
                <a:gd name="connsiteX49" fmla="*/ 728913 w 1018347"/>
                <a:gd name="connsiteY49" fmla="*/ 170011 h 684170"/>
                <a:gd name="connsiteX50" fmla="*/ 732367 w 1018347"/>
                <a:gd name="connsiteY50" fmla="*/ 125084 h 684170"/>
                <a:gd name="connsiteX51" fmla="*/ 858629 w 1018347"/>
                <a:gd name="connsiteY51" fmla="*/ 40223 h 684170"/>
                <a:gd name="connsiteX52" fmla="*/ 959178 w 1018347"/>
                <a:gd name="connsiteY52" fmla="*/ 125084 h 684170"/>
                <a:gd name="connsiteX53" fmla="*/ 962632 w 1018347"/>
                <a:gd name="connsiteY53" fmla="*/ 170011 h 684170"/>
                <a:gd name="connsiteX54" fmla="*/ 966853 w 1018347"/>
                <a:gd name="connsiteY54" fmla="*/ 181530 h 684170"/>
                <a:gd name="connsiteX55" fmla="*/ 945746 w 1018347"/>
                <a:gd name="connsiteY55" fmla="*/ 252568 h 684170"/>
                <a:gd name="connsiteX56" fmla="*/ 936919 w 1018347"/>
                <a:gd name="connsiteY56" fmla="*/ 260248 h 684170"/>
                <a:gd name="connsiteX57" fmla="*/ 897390 w 1018347"/>
                <a:gd name="connsiteY57" fmla="*/ 312086 h 684170"/>
                <a:gd name="connsiteX58" fmla="*/ 891250 w 1018347"/>
                <a:gd name="connsiteY58" fmla="*/ 320918 h 684170"/>
                <a:gd name="connsiteX59" fmla="*/ 898542 w 1018347"/>
                <a:gd name="connsiteY59" fmla="*/ 328982 h 684170"/>
                <a:gd name="connsiteX60" fmla="*/ 940373 w 1018347"/>
                <a:gd name="connsiteY60" fmla="*/ 345109 h 684170"/>
                <a:gd name="connsiteX61" fmla="*/ 1011372 w 1018347"/>
                <a:gd name="connsiteY61" fmla="*/ 429587 h 684170"/>
                <a:gd name="connsiteX62" fmla="*/ 1018279 w 1018347"/>
                <a:gd name="connsiteY62" fmla="*/ 553615 h 684170"/>
                <a:gd name="connsiteX63" fmla="*/ 981053 w 1018347"/>
                <a:gd name="connsiteY63" fmla="*/ 591630 h 684170"/>
                <a:gd name="connsiteX64" fmla="*/ 741194 w 1018347"/>
                <a:gd name="connsiteY64" fmla="*/ 591630 h 684170"/>
                <a:gd name="connsiteX65" fmla="*/ 728146 w 1018347"/>
                <a:gd name="connsiteY65" fmla="*/ 591630 h 684170"/>
                <a:gd name="connsiteX66" fmla="*/ 730064 w 1018347"/>
                <a:gd name="connsiteY66" fmla="*/ 633101 h 684170"/>
                <a:gd name="connsiteX67" fmla="*/ 702817 w 1018347"/>
                <a:gd name="connsiteY67" fmla="*/ 684171 h 684170"/>
                <a:gd name="connsiteX68" fmla="*/ 315587 w 1018347"/>
                <a:gd name="connsiteY68" fmla="*/ 683403 h 684170"/>
                <a:gd name="connsiteX69" fmla="*/ 634504 w 1018347"/>
                <a:gd name="connsiteY69" fmla="*/ 663052 h 684170"/>
                <a:gd name="connsiteX70" fmla="*/ 688617 w 1018347"/>
                <a:gd name="connsiteY70" fmla="*/ 663052 h 684170"/>
                <a:gd name="connsiteX71" fmla="*/ 709724 w 1018347"/>
                <a:gd name="connsiteY71" fmla="*/ 640780 h 684170"/>
                <a:gd name="connsiteX72" fmla="*/ 705119 w 1018347"/>
                <a:gd name="connsiteY72" fmla="*/ 579726 h 684170"/>
                <a:gd name="connsiteX73" fmla="*/ 697060 w 1018347"/>
                <a:gd name="connsiteY73" fmla="*/ 437267 h 684170"/>
                <a:gd name="connsiteX74" fmla="*/ 667125 w 1018347"/>
                <a:gd name="connsiteY74" fmla="*/ 400020 h 684170"/>
                <a:gd name="connsiteX75" fmla="*/ 563506 w 1018347"/>
                <a:gd name="connsiteY75" fmla="*/ 365845 h 684170"/>
                <a:gd name="connsiteX76" fmla="*/ 560436 w 1018347"/>
                <a:gd name="connsiteY76" fmla="*/ 365845 h 684170"/>
                <a:gd name="connsiteX77" fmla="*/ 549690 w 1018347"/>
                <a:gd name="connsiteY77" fmla="*/ 395796 h 684170"/>
                <a:gd name="connsiteX78" fmla="*/ 529734 w 1018347"/>
                <a:gd name="connsiteY78" fmla="*/ 410003 h 684170"/>
                <a:gd name="connsiteX79" fmla="*/ 487519 w 1018347"/>
                <a:gd name="connsiteY79" fmla="*/ 410003 h 684170"/>
                <a:gd name="connsiteX80" fmla="*/ 466795 w 1018347"/>
                <a:gd name="connsiteY80" fmla="*/ 395028 h 684170"/>
                <a:gd name="connsiteX81" fmla="*/ 456817 w 1018347"/>
                <a:gd name="connsiteY81" fmla="*/ 367381 h 684170"/>
                <a:gd name="connsiteX82" fmla="*/ 386586 w 1018347"/>
                <a:gd name="connsiteY82" fmla="*/ 390804 h 684170"/>
                <a:gd name="connsiteX83" fmla="*/ 345906 w 1018347"/>
                <a:gd name="connsiteY83" fmla="*/ 401172 h 684170"/>
                <a:gd name="connsiteX84" fmla="*/ 319809 w 1018347"/>
                <a:gd name="connsiteY84" fmla="*/ 431891 h 684170"/>
                <a:gd name="connsiteX85" fmla="*/ 317506 w 1018347"/>
                <a:gd name="connsiteY85" fmla="*/ 476817 h 684170"/>
                <a:gd name="connsiteX86" fmla="*/ 311750 w 1018347"/>
                <a:gd name="connsiteY86" fmla="*/ 572047 h 684170"/>
                <a:gd name="connsiteX87" fmla="*/ 307528 w 1018347"/>
                <a:gd name="connsiteY87" fmla="*/ 643852 h 684170"/>
                <a:gd name="connsiteX88" fmla="*/ 319042 w 1018347"/>
                <a:gd name="connsiteY88" fmla="*/ 661900 h 684170"/>
                <a:gd name="connsiteX89" fmla="*/ 379294 w 1018347"/>
                <a:gd name="connsiteY89" fmla="*/ 662284 h 684170"/>
                <a:gd name="connsiteX90" fmla="*/ 379294 w 1018347"/>
                <a:gd name="connsiteY90" fmla="*/ 599694 h 684170"/>
                <a:gd name="connsiteX91" fmla="*/ 379294 w 1018347"/>
                <a:gd name="connsiteY91" fmla="*/ 526736 h 684170"/>
                <a:gd name="connsiteX92" fmla="*/ 388888 w 1018347"/>
                <a:gd name="connsiteY92" fmla="*/ 513680 h 684170"/>
                <a:gd name="connsiteX93" fmla="*/ 399634 w 1018347"/>
                <a:gd name="connsiteY93" fmla="*/ 526736 h 684170"/>
                <a:gd name="connsiteX94" fmla="*/ 399634 w 1018347"/>
                <a:gd name="connsiteY94" fmla="*/ 532880 h 684170"/>
                <a:gd name="connsiteX95" fmla="*/ 399634 w 1018347"/>
                <a:gd name="connsiteY95" fmla="*/ 650764 h 684170"/>
                <a:gd name="connsiteX96" fmla="*/ 399634 w 1018347"/>
                <a:gd name="connsiteY96" fmla="*/ 661900 h 684170"/>
                <a:gd name="connsiteX97" fmla="*/ 614932 w 1018347"/>
                <a:gd name="connsiteY97" fmla="*/ 661900 h 684170"/>
                <a:gd name="connsiteX98" fmla="*/ 614932 w 1018347"/>
                <a:gd name="connsiteY98" fmla="*/ 650380 h 684170"/>
                <a:gd name="connsiteX99" fmla="*/ 614932 w 1018347"/>
                <a:gd name="connsiteY99" fmla="*/ 531344 h 684170"/>
                <a:gd name="connsiteX100" fmla="*/ 615316 w 1018347"/>
                <a:gd name="connsiteY100" fmla="*/ 522128 h 684170"/>
                <a:gd name="connsiteX101" fmla="*/ 623759 w 1018347"/>
                <a:gd name="connsiteY101" fmla="*/ 514064 h 684170"/>
                <a:gd name="connsiteX102" fmla="*/ 633737 w 1018347"/>
                <a:gd name="connsiteY102" fmla="*/ 521744 h 684170"/>
                <a:gd name="connsiteX103" fmla="*/ 634504 w 1018347"/>
                <a:gd name="connsiteY103" fmla="*/ 531728 h 684170"/>
                <a:gd name="connsiteX104" fmla="*/ 634504 w 1018347"/>
                <a:gd name="connsiteY104" fmla="*/ 649612 h 684170"/>
                <a:gd name="connsiteX105" fmla="*/ 634504 w 1018347"/>
                <a:gd name="connsiteY105" fmla="*/ 663052 h 684170"/>
                <a:gd name="connsiteX106" fmla="*/ 130224 w 1018347"/>
                <a:gd name="connsiteY106" fmla="*/ 348949 h 684170"/>
                <a:gd name="connsiteX107" fmla="*/ 71507 w 1018347"/>
                <a:gd name="connsiteY107" fmla="*/ 367765 h 684170"/>
                <a:gd name="connsiteX108" fmla="*/ 28907 w 1018347"/>
                <a:gd name="connsiteY108" fmla="*/ 416531 h 684170"/>
                <a:gd name="connsiteX109" fmla="*/ 26605 w 1018347"/>
                <a:gd name="connsiteY109" fmla="*/ 439954 h 684170"/>
                <a:gd name="connsiteX110" fmla="*/ 20081 w 1018347"/>
                <a:gd name="connsiteY110" fmla="*/ 553615 h 684170"/>
                <a:gd name="connsiteX111" fmla="*/ 31210 w 1018347"/>
                <a:gd name="connsiteY111" fmla="*/ 570127 h 684170"/>
                <a:gd name="connsiteX112" fmla="*/ 69588 w 1018347"/>
                <a:gd name="connsiteY112" fmla="*/ 570511 h 684170"/>
                <a:gd name="connsiteX113" fmla="*/ 69588 w 1018347"/>
                <a:gd name="connsiteY113" fmla="*/ 558223 h 684170"/>
                <a:gd name="connsiteX114" fmla="*/ 69588 w 1018347"/>
                <a:gd name="connsiteY114" fmla="*/ 471057 h 684170"/>
                <a:gd name="connsiteX115" fmla="*/ 79949 w 1018347"/>
                <a:gd name="connsiteY115" fmla="*/ 455698 h 684170"/>
                <a:gd name="connsiteX116" fmla="*/ 89928 w 1018347"/>
                <a:gd name="connsiteY116" fmla="*/ 471442 h 684170"/>
                <a:gd name="connsiteX117" fmla="*/ 89928 w 1018347"/>
                <a:gd name="connsiteY117" fmla="*/ 555535 h 684170"/>
                <a:gd name="connsiteX118" fmla="*/ 89928 w 1018347"/>
                <a:gd name="connsiteY118" fmla="*/ 570127 h 684170"/>
                <a:gd name="connsiteX119" fmla="*/ 250729 w 1018347"/>
                <a:gd name="connsiteY119" fmla="*/ 570127 h 684170"/>
                <a:gd name="connsiteX120" fmla="*/ 250729 w 1018347"/>
                <a:gd name="connsiteY120" fmla="*/ 540175 h 684170"/>
                <a:gd name="connsiteX121" fmla="*/ 250729 w 1018347"/>
                <a:gd name="connsiteY121" fmla="*/ 467218 h 684170"/>
                <a:gd name="connsiteX122" fmla="*/ 260707 w 1018347"/>
                <a:gd name="connsiteY122" fmla="*/ 455698 h 684170"/>
                <a:gd name="connsiteX123" fmla="*/ 271070 w 1018347"/>
                <a:gd name="connsiteY123" fmla="*/ 467218 h 684170"/>
                <a:gd name="connsiteX124" fmla="*/ 271070 w 1018347"/>
                <a:gd name="connsiteY124" fmla="*/ 474513 h 684170"/>
                <a:gd name="connsiteX125" fmla="*/ 271070 w 1018347"/>
                <a:gd name="connsiteY125" fmla="*/ 559759 h 684170"/>
                <a:gd name="connsiteX126" fmla="*/ 271837 w 1018347"/>
                <a:gd name="connsiteY126" fmla="*/ 570511 h 684170"/>
                <a:gd name="connsiteX127" fmla="*/ 289491 w 1018347"/>
                <a:gd name="connsiteY127" fmla="*/ 570511 h 684170"/>
                <a:gd name="connsiteX128" fmla="*/ 290258 w 1018347"/>
                <a:gd name="connsiteY128" fmla="*/ 563983 h 684170"/>
                <a:gd name="connsiteX129" fmla="*/ 296782 w 1018347"/>
                <a:gd name="connsiteY129" fmla="*/ 449170 h 684170"/>
                <a:gd name="connsiteX130" fmla="*/ 302539 w 1018347"/>
                <a:gd name="connsiteY130" fmla="*/ 411923 h 684170"/>
                <a:gd name="connsiteX131" fmla="*/ 296782 w 1018347"/>
                <a:gd name="connsiteY131" fmla="*/ 384276 h 684170"/>
                <a:gd name="connsiteX132" fmla="*/ 278745 w 1018347"/>
                <a:gd name="connsiteY132" fmla="*/ 371220 h 684170"/>
                <a:gd name="connsiteX133" fmla="*/ 212352 w 1018347"/>
                <a:gd name="connsiteY133" fmla="*/ 348565 h 684170"/>
                <a:gd name="connsiteX134" fmla="*/ 181650 w 1018347"/>
                <a:gd name="connsiteY134" fmla="*/ 380436 h 684170"/>
                <a:gd name="connsiteX135" fmla="*/ 181650 w 1018347"/>
                <a:gd name="connsiteY135" fmla="*/ 411155 h 684170"/>
                <a:gd name="connsiteX136" fmla="*/ 171288 w 1018347"/>
                <a:gd name="connsiteY136" fmla="*/ 425363 h 684170"/>
                <a:gd name="connsiteX137" fmla="*/ 160926 w 1018347"/>
                <a:gd name="connsiteY137" fmla="*/ 410771 h 684170"/>
                <a:gd name="connsiteX138" fmla="*/ 160926 w 1018347"/>
                <a:gd name="connsiteY138" fmla="*/ 379668 h 684170"/>
                <a:gd name="connsiteX139" fmla="*/ 130224 w 1018347"/>
                <a:gd name="connsiteY139" fmla="*/ 348949 h 684170"/>
                <a:gd name="connsiteX140" fmla="*/ 885493 w 1018347"/>
                <a:gd name="connsiteY140" fmla="*/ 349333 h 684170"/>
                <a:gd name="connsiteX141" fmla="*/ 879737 w 1018347"/>
                <a:gd name="connsiteY141" fmla="*/ 366613 h 684170"/>
                <a:gd name="connsiteX142" fmla="*/ 859781 w 1018347"/>
                <a:gd name="connsiteY142" fmla="*/ 380820 h 684170"/>
                <a:gd name="connsiteX143" fmla="*/ 827927 w 1018347"/>
                <a:gd name="connsiteY143" fmla="*/ 380820 h 684170"/>
                <a:gd name="connsiteX144" fmla="*/ 809506 w 1018347"/>
                <a:gd name="connsiteY144" fmla="*/ 367381 h 684170"/>
                <a:gd name="connsiteX145" fmla="*/ 802982 w 1018347"/>
                <a:gd name="connsiteY145" fmla="*/ 349333 h 684170"/>
                <a:gd name="connsiteX146" fmla="*/ 748870 w 1018347"/>
                <a:gd name="connsiteY146" fmla="*/ 366229 h 684170"/>
                <a:gd name="connsiteX147" fmla="*/ 711643 w 1018347"/>
                <a:gd name="connsiteY147" fmla="*/ 393492 h 684170"/>
                <a:gd name="connsiteX148" fmla="*/ 710876 w 1018347"/>
                <a:gd name="connsiteY148" fmla="*/ 404244 h 684170"/>
                <a:gd name="connsiteX149" fmla="*/ 717400 w 1018347"/>
                <a:gd name="connsiteY149" fmla="*/ 427667 h 684170"/>
                <a:gd name="connsiteX150" fmla="*/ 722005 w 1018347"/>
                <a:gd name="connsiteY150" fmla="*/ 505232 h 684170"/>
                <a:gd name="connsiteX151" fmla="*/ 725459 w 1018347"/>
                <a:gd name="connsiteY151" fmla="*/ 567823 h 684170"/>
                <a:gd name="connsiteX152" fmla="*/ 741961 w 1018347"/>
                <a:gd name="connsiteY152" fmla="*/ 567823 h 684170"/>
                <a:gd name="connsiteX153" fmla="*/ 741961 w 1018347"/>
                <a:gd name="connsiteY153" fmla="*/ 554767 h 684170"/>
                <a:gd name="connsiteX154" fmla="*/ 741961 w 1018347"/>
                <a:gd name="connsiteY154" fmla="*/ 465682 h 684170"/>
                <a:gd name="connsiteX155" fmla="*/ 751939 w 1018347"/>
                <a:gd name="connsiteY155" fmla="*/ 453778 h 684170"/>
                <a:gd name="connsiteX156" fmla="*/ 763453 w 1018347"/>
                <a:gd name="connsiteY156" fmla="*/ 465298 h 684170"/>
                <a:gd name="connsiteX157" fmla="*/ 763453 w 1018347"/>
                <a:gd name="connsiteY157" fmla="*/ 472593 h 684170"/>
                <a:gd name="connsiteX158" fmla="*/ 763453 w 1018347"/>
                <a:gd name="connsiteY158" fmla="*/ 557839 h 684170"/>
                <a:gd name="connsiteX159" fmla="*/ 763837 w 1018347"/>
                <a:gd name="connsiteY159" fmla="*/ 568591 h 684170"/>
                <a:gd name="connsiteX160" fmla="*/ 922336 w 1018347"/>
                <a:gd name="connsiteY160" fmla="*/ 568591 h 684170"/>
                <a:gd name="connsiteX161" fmla="*/ 922336 w 1018347"/>
                <a:gd name="connsiteY161" fmla="*/ 556687 h 684170"/>
                <a:gd name="connsiteX162" fmla="*/ 922336 w 1018347"/>
                <a:gd name="connsiteY162" fmla="*/ 469522 h 684170"/>
                <a:gd name="connsiteX163" fmla="*/ 933082 w 1018347"/>
                <a:gd name="connsiteY163" fmla="*/ 454162 h 684170"/>
                <a:gd name="connsiteX164" fmla="*/ 943827 w 1018347"/>
                <a:gd name="connsiteY164" fmla="*/ 469137 h 684170"/>
                <a:gd name="connsiteX165" fmla="*/ 943827 w 1018347"/>
                <a:gd name="connsiteY165" fmla="*/ 557455 h 684170"/>
                <a:gd name="connsiteX166" fmla="*/ 943827 w 1018347"/>
                <a:gd name="connsiteY166" fmla="*/ 568591 h 684170"/>
                <a:gd name="connsiteX167" fmla="*/ 952270 w 1018347"/>
                <a:gd name="connsiteY167" fmla="*/ 569359 h 684170"/>
                <a:gd name="connsiteX168" fmla="*/ 982972 w 1018347"/>
                <a:gd name="connsiteY168" fmla="*/ 569359 h 684170"/>
                <a:gd name="connsiteX169" fmla="*/ 995253 w 1018347"/>
                <a:gd name="connsiteY169" fmla="*/ 554383 h 684170"/>
                <a:gd name="connsiteX170" fmla="*/ 987961 w 1018347"/>
                <a:gd name="connsiteY170" fmla="*/ 428435 h 684170"/>
                <a:gd name="connsiteX171" fmla="*/ 941141 w 1018347"/>
                <a:gd name="connsiteY171" fmla="*/ 366997 h 684170"/>
                <a:gd name="connsiteX172" fmla="*/ 885493 w 1018347"/>
                <a:gd name="connsiteY172" fmla="*/ 349333 h 684170"/>
                <a:gd name="connsiteX173" fmla="*/ 418055 w 1018347"/>
                <a:gd name="connsiteY173" fmla="*/ 151963 h 684170"/>
                <a:gd name="connsiteX174" fmla="*/ 418055 w 1018347"/>
                <a:gd name="connsiteY174" fmla="*/ 224921 h 684170"/>
                <a:gd name="connsiteX175" fmla="*/ 473319 w 1018347"/>
                <a:gd name="connsiteY175" fmla="*/ 306711 h 684170"/>
                <a:gd name="connsiteX176" fmla="*/ 595360 w 1018347"/>
                <a:gd name="connsiteY176" fmla="*/ 225689 h 684170"/>
                <a:gd name="connsiteX177" fmla="*/ 594976 w 1018347"/>
                <a:gd name="connsiteY177" fmla="*/ 159259 h 684170"/>
                <a:gd name="connsiteX178" fmla="*/ 594976 w 1018347"/>
                <a:gd name="connsiteY178" fmla="*/ 141212 h 684170"/>
                <a:gd name="connsiteX179" fmla="*/ 558901 w 1018347"/>
                <a:gd name="connsiteY179" fmla="*/ 132764 h 684170"/>
                <a:gd name="connsiteX180" fmla="*/ 525896 w 1018347"/>
                <a:gd name="connsiteY180" fmla="*/ 117020 h 684170"/>
                <a:gd name="connsiteX181" fmla="*/ 418055 w 1018347"/>
                <a:gd name="connsiteY181" fmla="*/ 151963 h 684170"/>
                <a:gd name="connsiteX182" fmla="*/ 387353 w 1018347"/>
                <a:gd name="connsiteY182" fmla="*/ 139676 h 684170"/>
                <a:gd name="connsiteX183" fmla="*/ 398483 w 1018347"/>
                <a:gd name="connsiteY183" fmla="*/ 133916 h 684170"/>
                <a:gd name="connsiteX184" fmla="*/ 419207 w 1018347"/>
                <a:gd name="connsiteY184" fmla="*/ 128156 h 684170"/>
                <a:gd name="connsiteX185" fmla="*/ 510545 w 1018347"/>
                <a:gd name="connsiteY185" fmla="*/ 98205 h 684170"/>
                <a:gd name="connsiteX186" fmla="*/ 538944 w 1018347"/>
                <a:gd name="connsiteY186" fmla="*/ 96285 h 684170"/>
                <a:gd name="connsiteX187" fmla="*/ 594976 w 1018347"/>
                <a:gd name="connsiteY187" fmla="*/ 117404 h 684170"/>
                <a:gd name="connsiteX188" fmla="*/ 617618 w 1018347"/>
                <a:gd name="connsiteY188" fmla="*/ 137372 h 684170"/>
                <a:gd name="connsiteX189" fmla="*/ 629516 w 1018347"/>
                <a:gd name="connsiteY189" fmla="*/ 139676 h 684170"/>
                <a:gd name="connsiteX190" fmla="*/ 629516 w 1018347"/>
                <a:gd name="connsiteY190" fmla="*/ 88221 h 684170"/>
                <a:gd name="connsiteX191" fmla="*/ 563122 w 1018347"/>
                <a:gd name="connsiteY191" fmla="*/ 45215 h 684170"/>
                <a:gd name="connsiteX192" fmla="*/ 543550 w 1018347"/>
                <a:gd name="connsiteY192" fmla="*/ 39839 h 684170"/>
                <a:gd name="connsiteX193" fmla="*/ 514383 w 1018347"/>
                <a:gd name="connsiteY193" fmla="*/ 21407 h 684170"/>
                <a:gd name="connsiteX194" fmla="*/ 477540 w 1018347"/>
                <a:gd name="connsiteY194" fmla="*/ 19871 h 684170"/>
                <a:gd name="connsiteX195" fmla="*/ 414985 w 1018347"/>
                <a:gd name="connsiteY195" fmla="*/ 45598 h 684170"/>
                <a:gd name="connsiteX196" fmla="*/ 387353 w 1018347"/>
                <a:gd name="connsiteY196" fmla="*/ 139676 h 684170"/>
                <a:gd name="connsiteX197" fmla="*/ 917347 w 1018347"/>
                <a:gd name="connsiteY197" fmla="*/ 217625 h 684170"/>
                <a:gd name="connsiteX198" fmla="*/ 917347 w 1018347"/>
                <a:gd name="connsiteY198" fmla="*/ 217625 h 684170"/>
                <a:gd name="connsiteX199" fmla="*/ 917347 w 1018347"/>
                <a:gd name="connsiteY199" fmla="*/ 191898 h 684170"/>
                <a:gd name="connsiteX200" fmla="*/ 911206 w 1018347"/>
                <a:gd name="connsiteY200" fmla="*/ 177306 h 684170"/>
                <a:gd name="connsiteX201" fmla="*/ 895088 w 1018347"/>
                <a:gd name="connsiteY201" fmla="*/ 147355 h 684170"/>
                <a:gd name="connsiteX202" fmla="*/ 885493 w 1018347"/>
                <a:gd name="connsiteY202" fmla="*/ 139292 h 684170"/>
                <a:gd name="connsiteX203" fmla="*/ 805284 w 1018347"/>
                <a:gd name="connsiteY203" fmla="*/ 139292 h 684170"/>
                <a:gd name="connsiteX204" fmla="*/ 795690 w 1018347"/>
                <a:gd name="connsiteY204" fmla="*/ 146203 h 684170"/>
                <a:gd name="connsiteX205" fmla="*/ 777653 w 1018347"/>
                <a:gd name="connsiteY205" fmla="*/ 178459 h 684170"/>
                <a:gd name="connsiteX206" fmla="*/ 773431 w 1018347"/>
                <a:gd name="connsiteY206" fmla="*/ 184602 h 684170"/>
                <a:gd name="connsiteX207" fmla="*/ 774966 w 1018347"/>
                <a:gd name="connsiteY207" fmla="*/ 251032 h 684170"/>
                <a:gd name="connsiteX208" fmla="*/ 842511 w 1018347"/>
                <a:gd name="connsiteY208" fmla="*/ 304791 h 684170"/>
                <a:gd name="connsiteX209" fmla="*/ 917731 w 1018347"/>
                <a:gd name="connsiteY209" fmla="*/ 236057 h 684170"/>
                <a:gd name="connsiteX210" fmla="*/ 917347 w 1018347"/>
                <a:gd name="connsiteY210" fmla="*/ 217625 h 684170"/>
                <a:gd name="connsiteX211" fmla="*/ 230773 w 1018347"/>
                <a:gd name="connsiteY211" fmla="*/ 299031 h 684170"/>
                <a:gd name="connsiteX212" fmla="*/ 260707 w 1018347"/>
                <a:gd name="connsiteY212" fmla="*/ 283287 h 684170"/>
                <a:gd name="connsiteX213" fmla="*/ 266848 w 1018347"/>
                <a:gd name="connsiteY213" fmla="*/ 252184 h 684170"/>
                <a:gd name="connsiteX214" fmla="*/ 266848 w 1018347"/>
                <a:gd name="connsiteY214" fmla="*/ 172315 h 684170"/>
                <a:gd name="connsiteX215" fmla="*/ 167834 w 1018347"/>
                <a:gd name="connsiteY215" fmla="*/ 74014 h 684170"/>
                <a:gd name="connsiteX216" fmla="*/ 68820 w 1018347"/>
                <a:gd name="connsiteY216" fmla="*/ 172699 h 684170"/>
                <a:gd name="connsiteX217" fmla="*/ 69204 w 1018347"/>
                <a:gd name="connsiteY217" fmla="*/ 250648 h 684170"/>
                <a:gd name="connsiteX218" fmla="*/ 75344 w 1018347"/>
                <a:gd name="connsiteY218" fmla="*/ 283671 h 684170"/>
                <a:gd name="connsiteX219" fmla="*/ 108733 w 1018347"/>
                <a:gd name="connsiteY219" fmla="*/ 299415 h 684170"/>
                <a:gd name="connsiteX220" fmla="*/ 91463 w 1018347"/>
                <a:gd name="connsiteY220" fmla="*/ 272152 h 684170"/>
                <a:gd name="connsiteX221" fmla="*/ 83787 w 1018347"/>
                <a:gd name="connsiteY221" fmla="*/ 194586 h 684170"/>
                <a:gd name="connsiteX222" fmla="*/ 100673 w 1018347"/>
                <a:gd name="connsiteY222" fmla="*/ 179610 h 684170"/>
                <a:gd name="connsiteX223" fmla="*/ 157472 w 1018347"/>
                <a:gd name="connsiteY223" fmla="*/ 153883 h 684170"/>
                <a:gd name="connsiteX224" fmla="*/ 185872 w 1018347"/>
                <a:gd name="connsiteY224" fmla="*/ 153115 h 684170"/>
                <a:gd name="connsiteX225" fmla="*/ 241519 w 1018347"/>
                <a:gd name="connsiteY225" fmla="*/ 179610 h 684170"/>
                <a:gd name="connsiteX226" fmla="*/ 258021 w 1018347"/>
                <a:gd name="connsiteY226" fmla="*/ 196122 h 684170"/>
                <a:gd name="connsiteX227" fmla="*/ 257254 w 1018347"/>
                <a:gd name="connsiteY227" fmla="*/ 248344 h 684170"/>
                <a:gd name="connsiteX228" fmla="*/ 230773 w 1018347"/>
                <a:gd name="connsiteY228" fmla="*/ 299031 h 684170"/>
                <a:gd name="connsiteX229" fmla="*/ 174358 w 1018347"/>
                <a:gd name="connsiteY229" fmla="*/ 172315 h 684170"/>
                <a:gd name="connsiteX230" fmla="*/ 129073 w 1018347"/>
                <a:gd name="connsiteY230" fmla="*/ 196506 h 684170"/>
                <a:gd name="connsiteX231" fmla="*/ 105662 w 1018347"/>
                <a:gd name="connsiteY231" fmla="*/ 203802 h 684170"/>
                <a:gd name="connsiteX232" fmla="*/ 104511 w 1018347"/>
                <a:gd name="connsiteY232" fmla="*/ 230681 h 684170"/>
                <a:gd name="connsiteX233" fmla="*/ 104511 w 1018347"/>
                <a:gd name="connsiteY233" fmla="*/ 231833 h 684170"/>
                <a:gd name="connsiteX234" fmla="*/ 151715 w 1018347"/>
                <a:gd name="connsiteY234" fmla="*/ 297111 h 684170"/>
                <a:gd name="connsiteX235" fmla="*/ 223865 w 1018347"/>
                <a:gd name="connsiteY235" fmla="*/ 273303 h 684170"/>
                <a:gd name="connsiteX236" fmla="*/ 236914 w 1018347"/>
                <a:gd name="connsiteY236" fmla="*/ 203418 h 684170"/>
                <a:gd name="connsiteX237" fmla="*/ 231541 w 1018347"/>
                <a:gd name="connsiteY237" fmla="*/ 198810 h 684170"/>
                <a:gd name="connsiteX238" fmla="*/ 174358 w 1018347"/>
                <a:gd name="connsiteY238" fmla="*/ 172315 h 684170"/>
                <a:gd name="connsiteX239" fmla="*/ 940373 w 1018347"/>
                <a:gd name="connsiteY239" fmla="*/ 168091 h 684170"/>
                <a:gd name="connsiteX240" fmla="*/ 898925 w 1018347"/>
                <a:gd name="connsiteY240" fmla="*/ 74014 h 684170"/>
                <a:gd name="connsiteX241" fmla="*/ 786096 w 1018347"/>
                <a:gd name="connsiteY241" fmla="*/ 79006 h 684170"/>
                <a:gd name="connsiteX242" fmla="*/ 751172 w 1018347"/>
                <a:gd name="connsiteY242" fmla="*/ 168091 h 684170"/>
                <a:gd name="connsiteX243" fmla="*/ 774966 w 1018347"/>
                <a:gd name="connsiteY243" fmla="*/ 141980 h 684170"/>
                <a:gd name="connsiteX244" fmla="*/ 807203 w 1018347"/>
                <a:gd name="connsiteY244" fmla="*/ 118172 h 684170"/>
                <a:gd name="connsiteX245" fmla="*/ 877434 w 1018347"/>
                <a:gd name="connsiteY245" fmla="*/ 119324 h 684170"/>
                <a:gd name="connsiteX246" fmla="*/ 916195 w 1018347"/>
                <a:gd name="connsiteY246" fmla="*/ 146587 h 684170"/>
                <a:gd name="connsiteX247" fmla="*/ 940373 w 1018347"/>
                <a:gd name="connsiteY247" fmla="*/ 168091 h 684170"/>
                <a:gd name="connsiteX248" fmla="*/ 542398 w 1018347"/>
                <a:gd name="connsiteY248" fmla="*/ 328214 h 684170"/>
                <a:gd name="connsiteX249" fmla="*/ 472552 w 1018347"/>
                <a:gd name="connsiteY249" fmla="*/ 329366 h 684170"/>
                <a:gd name="connsiteX250" fmla="*/ 486367 w 1018347"/>
                <a:gd name="connsiteY250" fmla="*/ 385812 h 684170"/>
                <a:gd name="connsiteX251" fmla="*/ 493275 w 1018347"/>
                <a:gd name="connsiteY251" fmla="*/ 388500 h 684170"/>
                <a:gd name="connsiteX252" fmla="*/ 522826 w 1018347"/>
                <a:gd name="connsiteY252" fmla="*/ 388500 h 684170"/>
                <a:gd name="connsiteX253" fmla="*/ 530501 w 1018347"/>
                <a:gd name="connsiteY253" fmla="*/ 385044 h 684170"/>
                <a:gd name="connsiteX254" fmla="*/ 542398 w 1018347"/>
                <a:gd name="connsiteY254" fmla="*/ 328214 h 684170"/>
                <a:gd name="connsiteX255" fmla="*/ 145575 w 1018347"/>
                <a:gd name="connsiteY255" fmla="*/ 320150 h 684170"/>
                <a:gd name="connsiteX256" fmla="*/ 150948 w 1018347"/>
                <a:gd name="connsiteY256" fmla="*/ 340886 h 684170"/>
                <a:gd name="connsiteX257" fmla="*/ 176661 w 1018347"/>
                <a:gd name="connsiteY257" fmla="*/ 358933 h 684170"/>
                <a:gd name="connsiteX258" fmla="*/ 186255 w 1018347"/>
                <a:gd name="connsiteY258" fmla="*/ 356245 h 684170"/>
                <a:gd name="connsiteX259" fmla="*/ 196234 w 1018347"/>
                <a:gd name="connsiteY259" fmla="*/ 320150 h 684170"/>
                <a:gd name="connsiteX260" fmla="*/ 145575 w 1018347"/>
                <a:gd name="connsiteY260" fmla="*/ 320150 h 684170"/>
                <a:gd name="connsiteX261" fmla="*/ 819100 w 1018347"/>
                <a:gd name="connsiteY261" fmla="*/ 324758 h 684170"/>
                <a:gd name="connsiteX262" fmla="*/ 827543 w 1018347"/>
                <a:gd name="connsiteY262" fmla="*/ 350101 h 684170"/>
                <a:gd name="connsiteX263" fmla="*/ 833300 w 1018347"/>
                <a:gd name="connsiteY263" fmla="*/ 358549 h 684170"/>
                <a:gd name="connsiteX264" fmla="*/ 858629 w 1018347"/>
                <a:gd name="connsiteY264" fmla="*/ 356629 h 684170"/>
                <a:gd name="connsiteX265" fmla="*/ 871294 w 1018347"/>
                <a:gd name="connsiteY265" fmla="*/ 324758 h 684170"/>
                <a:gd name="connsiteX266" fmla="*/ 819100 w 1018347"/>
                <a:gd name="connsiteY266" fmla="*/ 324758 h 684170"/>
                <a:gd name="connsiteX267" fmla="*/ 396180 w 1018347"/>
                <a:gd name="connsiteY267" fmla="*/ 220697 h 684170"/>
                <a:gd name="connsiteX268" fmla="*/ 396180 w 1018347"/>
                <a:gd name="connsiteY268" fmla="*/ 160411 h 684170"/>
                <a:gd name="connsiteX269" fmla="*/ 370467 w 1018347"/>
                <a:gd name="connsiteY269" fmla="*/ 190746 h 684170"/>
                <a:gd name="connsiteX270" fmla="*/ 396180 w 1018347"/>
                <a:gd name="connsiteY270" fmla="*/ 220697 h 684170"/>
                <a:gd name="connsiteX271" fmla="*/ 616851 w 1018347"/>
                <a:gd name="connsiteY271" fmla="*/ 220313 h 684170"/>
                <a:gd name="connsiteX272" fmla="*/ 643331 w 1018347"/>
                <a:gd name="connsiteY272" fmla="*/ 190362 h 684170"/>
                <a:gd name="connsiteX273" fmla="*/ 616851 w 1018347"/>
                <a:gd name="connsiteY273" fmla="*/ 161179 h 684170"/>
                <a:gd name="connsiteX274" fmla="*/ 616851 w 1018347"/>
                <a:gd name="connsiteY274" fmla="*/ 220313 h 684170"/>
                <a:gd name="connsiteX275" fmla="*/ 750405 w 1018347"/>
                <a:gd name="connsiteY275" fmla="*/ 191130 h 684170"/>
                <a:gd name="connsiteX276" fmla="*/ 731983 w 1018347"/>
                <a:gd name="connsiteY276" fmla="*/ 212249 h 684170"/>
                <a:gd name="connsiteX277" fmla="*/ 750405 w 1018347"/>
                <a:gd name="connsiteY277" fmla="*/ 230681 h 684170"/>
                <a:gd name="connsiteX278" fmla="*/ 750405 w 1018347"/>
                <a:gd name="connsiteY278" fmla="*/ 191130 h 684170"/>
                <a:gd name="connsiteX279" fmla="*/ 939606 w 1018347"/>
                <a:gd name="connsiteY279" fmla="*/ 231449 h 684170"/>
                <a:gd name="connsiteX280" fmla="*/ 957643 w 1018347"/>
                <a:gd name="connsiteY280" fmla="*/ 210713 h 684170"/>
                <a:gd name="connsiteX281" fmla="*/ 939606 w 1018347"/>
                <a:gd name="connsiteY281" fmla="*/ 191514 h 684170"/>
                <a:gd name="connsiteX282" fmla="*/ 939606 w 1018347"/>
                <a:gd name="connsiteY282" fmla="*/ 231449 h 68417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Lst>
              <a:rect l="l" t="t" r="r" b="b"/>
              <a:pathLst>
                <a:path w="1018347" h="684170">
                  <a:moveTo>
                    <a:pt x="315587" y="683403"/>
                  </a:moveTo>
                  <a:cubicBezTo>
                    <a:pt x="291026" y="672267"/>
                    <a:pt x="285653" y="663052"/>
                    <a:pt x="287572" y="635405"/>
                  </a:cubicBezTo>
                  <a:cubicBezTo>
                    <a:pt x="288340" y="621197"/>
                    <a:pt x="289107" y="606605"/>
                    <a:pt x="290258" y="590862"/>
                  </a:cubicBezTo>
                  <a:cubicBezTo>
                    <a:pt x="285653" y="590862"/>
                    <a:pt x="281815" y="590862"/>
                    <a:pt x="277977" y="590862"/>
                  </a:cubicBezTo>
                  <a:cubicBezTo>
                    <a:pt x="198152" y="590862"/>
                    <a:pt x="118711" y="590862"/>
                    <a:pt x="38886" y="590862"/>
                  </a:cubicBezTo>
                  <a:cubicBezTo>
                    <a:pt x="11254" y="590862"/>
                    <a:pt x="-1411" y="578190"/>
                    <a:pt x="124" y="550543"/>
                  </a:cubicBezTo>
                  <a:cubicBezTo>
                    <a:pt x="2043" y="509072"/>
                    <a:pt x="3962" y="467986"/>
                    <a:pt x="6649" y="426515"/>
                  </a:cubicBezTo>
                  <a:cubicBezTo>
                    <a:pt x="9335" y="386196"/>
                    <a:pt x="35432" y="355093"/>
                    <a:pt x="74960" y="345493"/>
                  </a:cubicBezTo>
                  <a:cubicBezTo>
                    <a:pt x="92998" y="341269"/>
                    <a:pt x="109884" y="335126"/>
                    <a:pt x="125235" y="322454"/>
                  </a:cubicBezTo>
                  <a:cubicBezTo>
                    <a:pt x="121013" y="322070"/>
                    <a:pt x="116408" y="321302"/>
                    <a:pt x="112187" y="321686"/>
                  </a:cubicBezTo>
                  <a:cubicBezTo>
                    <a:pt x="79566" y="323606"/>
                    <a:pt x="58842" y="318998"/>
                    <a:pt x="51550" y="269848"/>
                  </a:cubicBezTo>
                  <a:cubicBezTo>
                    <a:pt x="47713" y="243352"/>
                    <a:pt x="49247" y="216089"/>
                    <a:pt x="49247" y="188826"/>
                  </a:cubicBezTo>
                  <a:cubicBezTo>
                    <a:pt x="49247" y="173467"/>
                    <a:pt x="49631" y="157723"/>
                    <a:pt x="53085" y="143132"/>
                  </a:cubicBezTo>
                  <a:cubicBezTo>
                    <a:pt x="66901" y="86301"/>
                    <a:pt x="117943" y="50206"/>
                    <a:pt x="177428" y="53278"/>
                  </a:cubicBezTo>
                  <a:cubicBezTo>
                    <a:pt x="231924" y="56350"/>
                    <a:pt x="280280" y="99357"/>
                    <a:pt x="286421" y="155419"/>
                  </a:cubicBezTo>
                  <a:cubicBezTo>
                    <a:pt x="291026" y="196122"/>
                    <a:pt x="291794" y="237209"/>
                    <a:pt x="284885" y="277911"/>
                  </a:cubicBezTo>
                  <a:cubicBezTo>
                    <a:pt x="284118" y="282903"/>
                    <a:pt x="282199" y="287895"/>
                    <a:pt x="280280" y="292503"/>
                  </a:cubicBezTo>
                  <a:cubicBezTo>
                    <a:pt x="272605" y="312470"/>
                    <a:pt x="260324" y="320918"/>
                    <a:pt x="238832" y="321302"/>
                  </a:cubicBezTo>
                  <a:cubicBezTo>
                    <a:pt x="231541" y="321302"/>
                    <a:pt x="224249" y="321302"/>
                    <a:pt x="216957" y="321302"/>
                  </a:cubicBezTo>
                  <a:cubicBezTo>
                    <a:pt x="216573" y="322454"/>
                    <a:pt x="216573" y="323606"/>
                    <a:pt x="216190" y="324758"/>
                  </a:cubicBezTo>
                  <a:cubicBezTo>
                    <a:pt x="227703" y="330134"/>
                    <a:pt x="238832" y="337430"/>
                    <a:pt x="251113" y="340118"/>
                  </a:cubicBezTo>
                  <a:cubicBezTo>
                    <a:pt x="281431" y="347029"/>
                    <a:pt x="308296" y="358165"/>
                    <a:pt x="324798" y="385812"/>
                  </a:cubicBezTo>
                  <a:cubicBezTo>
                    <a:pt x="350127" y="379284"/>
                    <a:pt x="374305" y="374293"/>
                    <a:pt x="398099" y="366997"/>
                  </a:cubicBezTo>
                  <a:cubicBezTo>
                    <a:pt x="414985" y="361621"/>
                    <a:pt x="431104" y="353941"/>
                    <a:pt x="447222" y="346645"/>
                  </a:cubicBezTo>
                  <a:cubicBezTo>
                    <a:pt x="454130" y="343574"/>
                    <a:pt x="454898" y="321302"/>
                    <a:pt x="448374" y="316694"/>
                  </a:cubicBezTo>
                  <a:cubicBezTo>
                    <a:pt x="423044" y="299799"/>
                    <a:pt x="406542" y="276759"/>
                    <a:pt x="399634" y="247192"/>
                  </a:cubicBezTo>
                  <a:cubicBezTo>
                    <a:pt x="399251" y="244888"/>
                    <a:pt x="395413" y="241817"/>
                    <a:pt x="392726" y="241433"/>
                  </a:cubicBezTo>
                  <a:cubicBezTo>
                    <a:pt x="354349" y="234521"/>
                    <a:pt x="337079" y="187674"/>
                    <a:pt x="362792" y="157339"/>
                  </a:cubicBezTo>
                  <a:cubicBezTo>
                    <a:pt x="365095" y="154651"/>
                    <a:pt x="365095" y="149659"/>
                    <a:pt x="365478" y="145820"/>
                  </a:cubicBezTo>
                  <a:cubicBezTo>
                    <a:pt x="367013" y="125852"/>
                    <a:pt x="365478" y="105117"/>
                    <a:pt x="369700" y="85533"/>
                  </a:cubicBezTo>
                  <a:cubicBezTo>
                    <a:pt x="380446" y="35999"/>
                    <a:pt x="424963" y="1440"/>
                    <a:pt x="475621" y="288"/>
                  </a:cubicBezTo>
                  <a:cubicBezTo>
                    <a:pt x="486367" y="-96"/>
                    <a:pt x="496729" y="-96"/>
                    <a:pt x="507475" y="288"/>
                  </a:cubicBezTo>
                  <a:cubicBezTo>
                    <a:pt x="525512" y="672"/>
                    <a:pt x="540863" y="6816"/>
                    <a:pt x="553528" y="19487"/>
                  </a:cubicBezTo>
                  <a:cubicBezTo>
                    <a:pt x="557366" y="23327"/>
                    <a:pt x="560052" y="24479"/>
                    <a:pt x="565809" y="22943"/>
                  </a:cubicBezTo>
                  <a:cubicBezTo>
                    <a:pt x="609559" y="10272"/>
                    <a:pt x="651391" y="41375"/>
                    <a:pt x="652158" y="87069"/>
                  </a:cubicBezTo>
                  <a:cubicBezTo>
                    <a:pt x="652542" y="108189"/>
                    <a:pt x="652158" y="129308"/>
                    <a:pt x="652542" y="150811"/>
                  </a:cubicBezTo>
                  <a:cubicBezTo>
                    <a:pt x="652542" y="155419"/>
                    <a:pt x="654077" y="160027"/>
                    <a:pt x="656380" y="163867"/>
                  </a:cubicBezTo>
                  <a:cubicBezTo>
                    <a:pt x="675569" y="195738"/>
                    <a:pt x="658682" y="234905"/>
                    <a:pt x="622224" y="241817"/>
                  </a:cubicBezTo>
                  <a:cubicBezTo>
                    <a:pt x="616851" y="242969"/>
                    <a:pt x="614165" y="244504"/>
                    <a:pt x="613013" y="250264"/>
                  </a:cubicBezTo>
                  <a:cubicBezTo>
                    <a:pt x="606873" y="276376"/>
                    <a:pt x="592289" y="297495"/>
                    <a:pt x="570414" y="313622"/>
                  </a:cubicBezTo>
                  <a:cubicBezTo>
                    <a:pt x="559668" y="321302"/>
                    <a:pt x="561971" y="342421"/>
                    <a:pt x="573484" y="348949"/>
                  </a:cubicBezTo>
                  <a:cubicBezTo>
                    <a:pt x="603802" y="366229"/>
                    <a:pt x="637575" y="371220"/>
                    <a:pt x="670196" y="380820"/>
                  </a:cubicBezTo>
                  <a:cubicBezTo>
                    <a:pt x="684395" y="385044"/>
                    <a:pt x="694757" y="386580"/>
                    <a:pt x="704735" y="371605"/>
                  </a:cubicBezTo>
                  <a:cubicBezTo>
                    <a:pt x="714713" y="356629"/>
                    <a:pt x="732367" y="350485"/>
                    <a:pt x="750021" y="345109"/>
                  </a:cubicBezTo>
                  <a:cubicBezTo>
                    <a:pt x="764988" y="340886"/>
                    <a:pt x="779572" y="334742"/>
                    <a:pt x="793771" y="328598"/>
                  </a:cubicBezTo>
                  <a:cubicBezTo>
                    <a:pt x="802982" y="324758"/>
                    <a:pt x="802982" y="316694"/>
                    <a:pt x="794539" y="311318"/>
                  </a:cubicBezTo>
                  <a:cubicBezTo>
                    <a:pt x="775734" y="298647"/>
                    <a:pt x="762685" y="281751"/>
                    <a:pt x="755777" y="260248"/>
                  </a:cubicBezTo>
                  <a:cubicBezTo>
                    <a:pt x="754626" y="257176"/>
                    <a:pt x="751172" y="253720"/>
                    <a:pt x="748102" y="253336"/>
                  </a:cubicBezTo>
                  <a:cubicBezTo>
                    <a:pt x="710876" y="244888"/>
                    <a:pt x="701665" y="203034"/>
                    <a:pt x="725459" y="181146"/>
                  </a:cubicBezTo>
                  <a:cubicBezTo>
                    <a:pt x="727762" y="178842"/>
                    <a:pt x="728529" y="173851"/>
                    <a:pt x="728913" y="170011"/>
                  </a:cubicBezTo>
                  <a:cubicBezTo>
                    <a:pt x="730064" y="155035"/>
                    <a:pt x="728913" y="139676"/>
                    <a:pt x="732367" y="125084"/>
                  </a:cubicBezTo>
                  <a:cubicBezTo>
                    <a:pt x="745415" y="70174"/>
                    <a:pt x="802214" y="32543"/>
                    <a:pt x="858629" y="40223"/>
                  </a:cubicBezTo>
                  <a:cubicBezTo>
                    <a:pt x="910055" y="47135"/>
                    <a:pt x="948433" y="79006"/>
                    <a:pt x="959178" y="125084"/>
                  </a:cubicBezTo>
                  <a:cubicBezTo>
                    <a:pt x="962632" y="139676"/>
                    <a:pt x="961481" y="155035"/>
                    <a:pt x="962632" y="170011"/>
                  </a:cubicBezTo>
                  <a:cubicBezTo>
                    <a:pt x="963016" y="174235"/>
                    <a:pt x="964167" y="178842"/>
                    <a:pt x="966853" y="181530"/>
                  </a:cubicBezTo>
                  <a:cubicBezTo>
                    <a:pt x="989880" y="207258"/>
                    <a:pt x="979135" y="243352"/>
                    <a:pt x="945746" y="252568"/>
                  </a:cubicBezTo>
                  <a:cubicBezTo>
                    <a:pt x="942292" y="253720"/>
                    <a:pt x="937687" y="256792"/>
                    <a:pt x="936919" y="260248"/>
                  </a:cubicBezTo>
                  <a:cubicBezTo>
                    <a:pt x="930395" y="282903"/>
                    <a:pt x="916579" y="299415"/>
                    <a:pt x="897390" y="312086"/>
                  </a:cubicBezTo>
                  <a:cubicBezTo>
                    <a:pt x="894320" y="314006"/>
                    <a:pt x="891250" y="318230"/>
                    <a:pt x="891250" y="320918"/>
                  </a:cubicBezTo>
                  <a:cubicBezTo>
                    <a:pt x="891250" y="323990"/>
                    <a:pt x="895088" y="327830"/>
                    <a:pt x="898542" y="328982"/>
                  </a:cubicBezTo>
                  <a:cubicBezTo>
                    <a:pt x="912358" y="334742"/>
                    <a:pt x="926173" y="340886"/>
                    <a:pt x="940373" y="345109"/>
                  </a:cubicBezTo>
                  <a:cubicBezTo>
                    <a:pt x="983740" y="357397"/>
                    <a:pt x="1008301" y="384660"/>
                    <a:pt x="1011372" y="429587"/>
                  </a:cubicBezTo>
                  <a:cubicBezTo>
                    <a:pt x="1014442" y="470674"/>
                    <a:pt x="1016361" y="512144"/>
                    <a:pt x="1018279" y="553615"/>
                  </a:cubicBezTo>
                  <a:cubicBezTo>
                    <a:pt x="1019431" y="578574"/>
                    <a:pt x="1005999" y="591630"/>
                    <a:pt x="981053" y="591630"/>
                  </a:cubicBezTo>
                  <a:cubicBezTo>
                    <a:pt x="901228" y="591630"/>
                    <a:pt x="821019" y="591630"/>
                    <a:pt x="741194" y="591630"/>
                  </a:cubicBezTo>
                  <a:cubicBezTo>
                    <a:pt x="736973" y="591630"/>
                    <a:pt x="733135" y="591630"/>
                    <a:pt x="728146" y="591630"/>
                  </a:cubicBezTo>
                  <a:cubicBezTo>
                    <a:pt x="728913" y="606221"/>
                    <a:pt x="728529" y="619661"/>
                    <a:pt x="730064" y="633101"/>
                  </a:cubicBezTo>
                  <a:cubicBezTo>
                    <a:pt x="732751" y="656908"/>
                    <a:pt x="725843" y="674571"/>
                    <a:pt x="702817" y="684171"/>
                  </a:cubicBezTo>
                  <a:cubicBezTo>
                    <a:pt x="572717" y="683403"/>
                    <a:pt x="444152" y="683403"/>
                    <a:pt x="315587" y="683403"/>
                  </a:cubicBezTo>
                  <a:close/>
                  <a:moveTo>
                    <a:pt x="634504" y="663052"/>
                  </a:moveTo>
                  <a:cubicBezTo>
                    <a:pt x="653309" y="663052"/>
                    <a:pt x="670963" y="663052"/>
                    <a:pt x="688617" y="663052"/>
                  </a:cubicBezTo>
                  <a:cubicBezTo>
                    <a:pt x="703968" y="663052"/>
                    <a:pt x="710492" y="656524"/>
                    <a:pt x="709724" y="640780"/>
                  </a:cubicBezTo>
                  <a:cubicBezTo>
                    <a:pt x="708573" y="620429"/>
                    <a:pt x="706271" y="600078"/>
                    <a:pt x="705119" y="579726"/>
                  </a:cubicBezTo>
                  <a:cubicBezTo>
                    <a:pt x="702049" y="532112"/>
                    <a:pt x="699362" y="484881"/>
                    <a:pt x="697060" y="437267"/>
                  </a:cubicBezTo>
                  <a:cubicBezTo>
                    <a:pt x="695908" y="414611"/>
                    <a:pt x="689001" y="405779"/>
                    <a:pt x="667125" y="400020"/>
                  </a:cubicBezTo>
                  <a:cubicBezTo>
                    <a:pt x="631818" y="391188"/>
                    <a:pt x="595743" y="385044"/>
                    <a:pt x="563506" y="365845"/>
                  </a:cubicBezTo>
                  <a:cubicBezTo>
                    <a:pt x="562739" y="365461"/>
                    <a:pt x="561587" y="365845"/>
                    <a:pt x="560436" y="365845"/>
                  </a:cubicBezTo>
                  <a:cubicBezTo>
                    <a:pt x="556982" y="375828"/>
                    <a:pt x="553144" y="385812"/>
                    <a:pt x="549690" y="395796"/>
                  </a:cubicBezTo>
                  <a:cubicBezTo>
                    <a:pt x="546620" y="405779"/>
                    <a:pt x="539712" y="410003"/>
                    <a:pt x="529734" y="410003"/>
                  </a:cubicBezTo>
                  <a:cubicBezTo>
                    <a:pt x="515534" y="410003"/>
                    <a:pt x="501718" y="410003"/>
                    <a:pt x="487519" y="410003"/>
                  </a:cubicBezTo>
                  <a:cubicBezTo>
                    <a:pt x="477157" y="410003"/>
                    <a:pt x="470249" y="405396"/>
                    <a:pt x="466795" y="395028"/>
                  </a:cubicBezTo>
                  <a:cubicBezTo>
                    <a:pt x="463725" y="385044"/>
                    <a:pt x="459887" y="375445"/>
                    <a:pt x="456817" y="367381"/>
                  </a:cubicBezTo>
                  <a:cubicBezTo>
                    <a:pt x="432639" y="375445"/>
                    <a:pt x="409612" y="383508"/>
                    <a:pt x="386586" y="390804"/>
                  </a:cubicBezTo>
                  <a:cubicBezTo>
                    <a:pt x="373154" y="395028"/>
                    <a:pt x="359338" y="397716"/>
                    <a:pt x="345906" y="401172"/>
                  </a:cubicBezTo>
                  <a:cubicBezTo>
                    <a:pt x="328636" y="405779"/>
                    <a:pt x="320960" y="414611"/>
                    <a:pt x="319809" y="431891"/>
                  </a:cubicBezTo>
                  <a:cubicBezTo>
                    <a:pt x="318658" y="446866"/>
                    <a:pt x="318274" y="461842"/>
                    <a:pt x="317506" y="476817"/>
                  </a:cubicBezTo>
                  <a:cubicBezTo>
                    <a:pt x="315587" y="508688"/>
                    <a:pt x="313669" y="540175"/>
                    <a:pt x="311750" y="572047"/>
                  </a:cubicBezTo>
                  <a:cubicBezTo>
                    <a:pt x="310215" y="595854"/>
                    <a:pt x="308679" y="619661"/>
                    <a:pt x="307528" y="643852"/>
                  </a:cubicBezTo>
                  <a:cubicBezTo>
                    <a:pt x="307145" y="652684"/>
                    <a:pt x="310215" y="661132"/>
                    <a:pt x="319042" y="661900"/>
                  </a:cubicBezTo>
                  <a:cubicBezTo>
                    <a:pt x="338998" y="663436"/>
                    <a:pt x="358954" y="662284"/>
                    <a:pt x="379294" y="662284"/>
                  </a:cubicBezTo>
                  <a:cubicBezTo>
                    <a:pt x="379294" y="640780"/>
                    <a:pt x="379294" y="620045"/>
                    <a:pt x="379294" y="599694"/>
                  </a:cubicBezTo>
                  <a:cubicBezTo>
                    <a:pt x="379294" y="575502"/>
                    <a:pt x="379294" y="550927"/>
                    <a:pt x="379294" y="526736"/>
                  </a:cubicBezTo>
                  <a:cubicBezTo>
                    <a:pt x="379294" y="519824"/>
                    <a:pt x="381597" y="514064"/>
                    <a:pt x="388888" y="513680"/>
                  </a:cubicBezTo>
                  <a:cubicBezTo>
                    <a:pt x="396948" y="513296"/>
                    <a:pt x="399634" y="519440"/>
                    <a:pt x="399634" y="526736"/>
                  </a:cubicBezTo>
                  <a:cubicBezTo>
                    <a:pt x="399634" y="528656"/>
                    <a:pt x="399634" y="530960"/>
                    <a:pt x="399634" y="532880"/>
                  </a:cubicBezTo>
                  <a:cubicBezTo>
                    <a:pt x="399634" y="572047"/>
                    <a:pt x="399634" y="611597"/>
                    <a:pt x="399634" y="650764"/>
                  </a:cubicBezTo>
                  <a:cubicBezTo>
                    <a:pt x="399634" y="654220"/>
                    <a:pt x="399634" y="658060"/>
                    <a:pt x="399634" y="661900"/>
                  </a:cubicBezTo>
                  <a:cubicBezTo>
                    <a:pt x="471784" y="661900"/>
                    <a:pt x="542782" y="661900"/>
                    <a:pt x="614932" y="661900"/>
                  </a:cubicBezTo>
                  <a:cubicBezTo>
                    <a:pt x="614932" y="657676"/>
                    <a:pt x="614932" y="653836"/>
                    <a:pt x="614932" y="650380"/>
                  </a:cubicBezTo>
                  <a:cubicBezTo>
                    <a:pt x="614932" y="610829"/>
                    <a:pt x="614932" y="570894"/>
                    <a:pt x="614932" y="531344"/>
                  </a:cubicBezTo>
                  <a:cubicBezTo>
                    <a:pt x="614932" y="528272"/>
                    <a:pt x="614165" y="524432"/>
                    <a:pt x="615316" y="522128"/>
                  </a:cubicBezTo>
                  <a:cubicBezTo>
                    <a:pt x="617235" y="518672"/>
                    <a:pt x="621072" y="513680"/>
                    <a:pt x="623759" y="514064"/>
                  </a:cubicBezTo>
                  <a:cubicBezTo>
                    <a:pt x="627213" y="514448"/>
                    <a:pt x="631434" y="518288"/>
                    <a:pt x="633737" y="521744"/>
                  </a:cubicBezTo>
                  <a:cubicBezTo>
                    <a:pt x="635272" y="524048"/>
                    <a:pt x="634504" y="528272"/>
                    <a:pt x="634504" y="531728"/>
                  </a:cubicBezTo>
                  <a:cubicBezTo>
                    <a:pt x="634504" y="570894"/>
                    <a:pt x="634504" y="610445"/>
                    <a:pt x="634504" y="649612"/>
                  </a:cubicBezTo>
                  <a:cubicBezTo>
                    <a:pt x="634504" y="653836"/>
                    <a:pt x="634504" y="657676"/>
                    <a:pt x="634504" y="663052"/>
                  </a:cubicBezTo>
                  <a:close/>
                  <a:moveTo>
                    <a:pt x="130224" y="348949"/>
                  </a:moveTo>
                  <a:cubicBezTo>
                    <a:pt x="110268" y="355093"/>
                    <a:pt x="90695" y="360853"/>
                    <a:pt x="71507" y="367765"/>
                  </a:cubicBezTo>
                  <a:cubicBezTo>
                    <a:pt x="48480" y="375828"/>
                    <a:pt x="34280" y="392724"/>
                    <a:pt x="28907" y="416531"/>
                  </a:cubicBezTo>
                  <a:cubicBezTo>
                    <a:pt x="26989" y="424211"/>
                    <a:pt x="26989" y="432275"/>
                    <a:pt x="26605" y="439954"/>
                  </a:cubicBezTo>
                  <a:cubicBezTo>
                    <a:pt x="24302" y="477969"/>
                    <a:pt x="22383" y="515600"/>
                    <a:pt x="20081" y="553615"/>
                  </a:cubicBezTo>
                  <a:cubicBezTo>
                    <a:pt x="19697" y="562447"/>
                    <a:pt x="22000" y="569359"/>
                    <a:pt x="31210" y="570127"/>
                  </a:cubicBezTo>
                  <a:cubicBezTo>
                    <a:pt x="43491" y="570894"/>
                    <a:pt x="56156" y="570511"/>
                    <a:pt x="69588" y="570511"/>
                  </a:cubicBezTo>
                  <a:cubicBezTo>
                    <a:pt x="69588" y="565519"/>
                    <a:pt x="69588" y="562063"/>
                    <a:pt x="69588" y="558223"/>
                  </a:cubicBezTo>
                  <a:cubicBezTo>
                    <a:pt x="69588" y="529040"/>
                    <a:pt x="69588" y="500241"/>
                    <a:pt x="69588" y="471057"/>
                  </a:cubicBezTo>
                  <a:cubicBezTo>
                    <a:pt x="69588" y="463378"/>
                    <a:pt x="69971" y="455698"/>
                    <a:pt x="79949" y="455698"/>
                  </a:cubicBezTo>
                  <a:cubicBezTo>
                    <a:pt x="90311" y="455698"/>
                    <a:pt x="89928" y="463762"/>
                    <a:pt x="89928" y="471442"/>
                  </a:cubicBezTo>
                  <a:cubicBezTo>
                    <a:pt x="89928" y="499473"/>
                    <a:pt x="89928" y="527504"/>
                    <a:pt x="89928" y="555535"/>
                  </a:cubicBezTo>
                  <a:cubicBezTo>
                    <a:pt x="89928" y="560143"/>
                    <a:pt x="89928" y="564751"/>
                    <a:pt x="89928" y="570127"/>
                  </a:cubicBezTo>
                  <a:cubicBezTo>
                    <a:pt x="144040" y="570127"/>
                    <a:pt x="196617" y="570127"/>
                    <a:pt x="250729" y="570127"/>
                  </a:cubicBezTo>
                  <a:cubicBezTo>
                    <a:pt x="250729" y="559759"/>
                    <a:pt x="250729" y="549775"/>
                    <a:pt x="250729" y="540175"/>
                  </a:cubicBezTo>
                  <a:cubicBezTo>
                    <a:pt x="250729" y="515984"/>
                    <a:pt x="250729" y="491793"/>
                    <a:pt x="250729" y="467218"/>
                  </a:cubicBezTo>
                  <a:cubicBezTo>
                    <a:pt x="250729" y="460690"/>
                    <a:pt x="253416" y="455698"/>
                    <a:pt x="260707" y="455698"/>
                  </a:cubicBezTo>
                  <a:cubicBezTo>
                    <a:pt x="267999" y="455698"/>
                    <a:pt x="270686" y="460306"/>
                    <a:pt x="271070" y="467218"/>
                  </a:cubicBezTo>
                  <a:cubicBezTo>
                    <a:pt x="271070" y="469522"/>
                    <a:pt x="271070" y="471825"/>
                    <a:pt x="271070" y="474513"/>
                  </a:cubicBezTo>
                  <a:cubicBezTo>
                    <a:pt x="271070" y="502929"/>
                    <a:pt x="271070" y="531344"/>
                    <a:pt x="271070" y="559759"/>
                  </a:cubicBezTo>
                  <a:cubicBezTo>
                    <a:pt x="271070" y="563215"/>
                    <a:pt x="271453" y="567055"/>
                    <a:pt x="271837" y="570511"/>
                  </a:cubicBezTo>
                  <a:cubicBezTo>
                    <a:pt x="278361" y="570511"/>
                    <a:pt x="283734" y="570511"/>
                    <a:pt x="289491" y="570511"/>
                  </a:cubicBezTo>
                  <a:cubicBezTo>
                    <a:pt x="289875" y="568207"/>
                    <a:pt x="290258" y="566287"/>
                    <a:pt x="290258" y="563983"/>
                  </a:cubicBezTo>
                  <a:cubicBezTo>
                    <a:pt x="292561" y="525584"/>
                    <a:pt x="294096" y="487569"/>
                    <a:pt x="296782" y="449170"/>
                  </a:cubicBezTo>
                  <a:cubicBezTo>
                    <a:pt x="297550" y="436498"/>
                    <a:pt x="298701" y="423827"/>
                    <a:pt x="302539" y="411923"/>
                  </a:cubicBezTo>
                  <a:cubicBezTo>
                    <a:pt x="307145" y="396948"/>
                    <a:pt x="308296" y="395412"/>
                    <a:pt x="296782" y="384276"/>
                  </a:cubicBezTo>
                  <a:cubicBezTo>
                    <a:pt x="291409" y="379284"/>
                    <a:pt x="285269" y="373908"/>
                    <a:pt x="278745" y="371220"/>
                  </a:cubicBezTo>
                  <a:cubicBezTo>
                    <a:pt x="256870" y="363157"/>
                    <a:pt x="234611" y="356245"/>
                    <a:pt x="212352" y="348565"/>
                  </a:cubicBezTo>
                  <a:cubicBezTo>
                    <a:pt x="205060" y="361237"/>
                    <a:pt x="208130" y="384276"/>
                    <a:pt x="181650" y="380436"/>
                  </a:cubicBezTo>
                  <a:cubicBezTo>
                    <a:pt x="181650" y="391572"/>
                    <a:pt x="181650" y="401556"/>
                    <a:pt x="181650" y="411155"/>
                  </a:cubicBezTo>
                  <a:cubicBezTo>
                    <a:pt x="181650" y="418835"/>
                    <a:pt x="180499" y="425363"/>
                    <a:pt x="171288" y="425363"/>
                  </a:cubicBezTo>
                  <a:cubicBezTo>
                    <a:pt x="161694" y="425363"/>
                    <a:pt x="160926" y="418451"/>
                    <a:pt x="160926" y="410771"/>
                  </a:cubicBezTo>
                  <a:cubicBezTo>
                    <a:pt x="160926" y="400788"/>
                    <a:pt x="160926" y="390420"/>
                    <a:pt x="160926" y="379668"/>
                  </a:cubicBezTo>
                  <a:cubicBezTo>
                    <a:pt x="134062" y="384276"/>
                    <a:pt x="137516" y="360469"/>
                    <a:pt x="130224" y="348949"/>
                  </a:cubicBezTo>
                  <a:close/>
                  <a:moveTo>
                    <a:pt x="885493" y="349333"/>
                  </a:moveTo>
                  <a:cubicBezTo>
                    <a:pt x="883958" y="354325"/>
                    <a:pt x="881656" y="360469"/>
                    <a:pt x="879737" y="366613"/>
                  </a:cubicBezTo>
                  <a:cubicBezTo>
                    <a:pt x="876666" y="376596"/>
                    <a:pt x="870142" y="380820"/>
                    <a:pt x="859781" y="380820"/>
                  </a:cubicBezTo>
                  <a:cubicBezTo>
                    <a:pt x="849035" y="380436"/>
                    <a:pt x="838673" y="380820"/>
                    <a:pt x="827927" y="380820"/>
                  </a:cubicBezTo>
                  <a:cubicBezTo>
                    <a:pt x="818333" y="380820"/>
                    <a:pt x="812576" y="376596"/>
                    <a:pt x="809506" y="367381"/>
                  </a:cubicBezTo>
                  <a:cubicBezTo>
                    <a:pt x="807203" y="360853"/>
                    <a:pt x="804901" y="354325"/>
                    <a:pt x="802982" y="349333"/>
                  </a:cubicBezTo>
                  <a:cubicBezTo>
                    <a:pt x="783793" y="355477"/>
                    <a:pt x="766523" y="360853"/>
                    <a:pt x="748870" y="366229"/>
                  </a:cubicBezTo>
                  <a:cubicBezTo>
                    <a:pt x="733135" y="370837"/>
                    <a:pt x="720854" y="380436"/>
                    <a:pt x="711643" y="393492"/>
                  </a:cubicBezTo>
                  <a:cubicBezTo>
                    <a:pt x="709724" y="396180"/>
                    <a:pt x="710108" y="400788"/>
                    <a:pt x="710876" y="404244"/>
                  </a:cubicBezTo>
                  <a:cubicBezTo>
                    <a:pt x="712795" y="412307"/>
                    <a:pt x="716632" y="419603"/>
                    <a:pt x="717400" y="427667"/>
                  </a:cubicBezTo>
                  <a:cubicBezTo>
                    <a:pt x="719319" y="453394"/>
                    <a:pt x="720470" y="479505"/>
                    <a:pt x="722005" y="505232"/>
                  </a:cubicBezTo>
                  <a:cubicBezTo>
                    <a:pt x="723156" y="526352"/>
                    <a:pt x="724308" y="547087"/>
                    <a:pt x="725459" y="567823"/>
                  </a:cubicBezTo>
                  <a:cubicBezTo>
                    <a:pt x="731600" y="567823"/>
                    <a:pt x="736588" y="567823"/>
                    <a:pt x="741961" y="567823"/>
                  </a:cubicBezTo>
                  <a:cubicBezTo>
                    <a:pt x="741961" y="562831"/>
                    <a:pt x="741961" y="558991"/>
                    <a:pt x="741961" y="554767"/>
                  </a:cubicBezTo>
                  <a:cubicBezTo>
                    <a:pt x="741961" y="525200"/>
                    <a:pt x="741961" y="495249"/>
                    <a:pt x="741961" y="465682"/>
                  </a:cubicBezTo>
                  <a:cubicBezTo>
                    <a:pt x="741961" y="459154"/>
                    <a:pt x="744648" y="454162"/>
                    <a:pt x="751939" y="453778"/>
                  </a:cubicBezTo>
                  <a:cubicBezTo>
                    <a:pt x="759231" y="453394"/>
                    <a:pt x="763069" y="458002"/>
                    <a:pt x="763453" y="465298"/>
                  </a:cubicBezTo>
                  <a:cubicBezTo>
                    <a:pt x="763453" y="467602"/>
                    <a:pt x="763453" y="469906"/>
                    <a:pt x="763453" y="472593"/>
                  </a:cubicBezTo>
                  <a:cubicBezTo>
                    <a:pt x="763453" y="501009"/>
                    <a:pt x="763453" y="529424"/>
                    <a:pt x="763453" y="557839"/>
                  </a:cubicBezTo>
                  <a:cubicBezTo>
                    <a:pt x="763453" y="561295"/>
                    <a:pt x="763837" y="565135"/>
                    <a:pt x="763837" y="568591"/>
                  </a:cubicBezTo>
                  <a:cubicBezTo>
                    <a:pt x="817181" y="568591"/>
                    <a:pt x="869375" y="568591"/>
                    <a:pt x="922336" y="568591"/>
                  </a:cubicBezTo>
                  <a:cubicBezTo>
                    <a:pt x="922336" y="563983"/>
                    <a:pt x="922336" y="560527"/>
                    <a:pt x="922336" y="556687"/>
                  </a:cubicBezTo>
                  <a:cubicBezTo>
                    <a:pt x="922336" y="527504"/>
                    <a:pt x="922336" y="498705"/>
                    <a:pt x="922336" y="469522"/>
                  </a:cubicBezTo>
                  <a:cubicBezTo>
                    <a:pt x="922336" y="461458"/>
                    <a:pt x="923487" y="454546"/>
                    <a:pt x="933082" y="454162"/>
                  </a:cubicBezTo>
                  <a:cubicBezTo>
                    <a:pt x="943060" y="453778"/>
                    <a:pt x="943827" y="461458"/>
                    <a:pt x="943827" y="469137"/>
                  </a:cubicBezTo>
                  <a:cubicBezTo>
                    <a:pt x="943827" y="498705"/>
                    <a:pt x="943827" y="527888"/>
                    <a:pt x="943827" y="557455"/>
                  </a:cubicBezTo>
                  <a:cubicBezTo>
                    <a:pt x="943827" y="560911"/>
                    <a:pt x="943827" y="564751"/>
                    <a:pt x="943827" y="568591"/>
                  </a:cubicBezTo>
                  <a:cubicBezTo>
                    <a:pt x="947665" y="568974"/>
                    <a:pt x="949968" y="569359"/>
                    <a:pt x="952270" y="569359"/>
                  </a:cubicBezTo>
                  <a:cubicBezTo>
                    <a:pt x="962632" y="569359"/>
                    <a:pt x="972610" y="569742"/>
                    <a:pt x="982972" y="569359"/>
                  </a:cubicBezTo>
                  <a:cubicBezTo>
                    <a:pt x="992183" y="568974"/>
                    <a:pt x="996021" y="563983"/>
                    <a:pt x="995253" y="554383"/>
                  </a:cubicBezTo>
                  <a:cubicBezTo>
                    <a:pt x="992950" y="512528"/>
                    <a:pt x="990264" y="470674"/>
                    <a:pt x="987961" y="428435"/>
                  </a:cubicBezTo>
                  <a:cubicBezTo>
                    <a:pt x="986426" y="400788"/>
                    <a:pt x="967238" y="375445"/>
                    <a:pt x="941141" y="366997"/>
                  </a:cubicBezTo>
                  <a:cubicBezTo>
                    <a:pt x="923487" y="361237"/>
                    <a:pt x="905066" y="355477"/>
                    <a:pt x="885493" y="349333"/>
                  </a:cubicBezTo>
                  <a:close/>
                  <a:moveTo>
                    <a:pt x="418055" y="151963"/>
                  </a:moveTo>
                  <a:cubicBezTo>
                    <a:pt x="418055" y="176539"/>
                    <a:pt x="418055" y="200730"/>
                    <a:pt x="418055" y="224921"/>
                  </a:cubicBezTo>
                  <a:cubicBezTo>
                    <a:pt x="418439" y="262552"/>
                    <a:pt x="439163" y="292887"/>
                    <a:pt x="473319" y="306711"/>
                  </a:cubicBezTo>
                  <a:cubicBezTo>
                    <a:pt x="531653" y="330518"/>
                    <a:pt x="594976" y="287895"/>
                    <a:pt x="595360" y="225689"/>
                  </a:cubicBezTo>
                  <a:cubicBezTo>
                    <a:pt x="595360" y="203418"/>
                    <a:pt x="595360" y="181146"/>
                    <a:pt x="594976" y="159259"/>
                  </a:cubicBezTo>
                  <a:cubicBezTo>
                    <a:pt x="594976" y="152731"/>
                    <a:pt x="594976" y="146587"/>
                    <a:pt x="594976" y="141212"/>
                  </a:cubicBezTo>
                  <a:cubicBezTo>
                    <a:pt x="581927" y="138140"/>
                    <a:pt x="570030" y="136604"/>
                    <a:pt x="558901" y="132764"/>
                  </a:cubicBezTo>
                  <a:cubicBezTo>
                    <a:pt x="547388" y="128540"/>
                    <a:pt x="537025" y="122396"/>
                    <a:pt x="525896" y="117020"/>
                  </a:cubicBezTo>
                  <a:cubicBezTo>
                    <a:pt x="487135" y="148891"/>
                    <a:pt x="484448" y="149659"/>
                    <a:pt x="418055" y="151963"/>
                  </a:cubicBezTo>
                  <a:close/>
                  <a:moveTo>
                    <a:pt x="387353" y="139676"/>
                  </a:moveTo>
                  <a:cubicBezTo>
                    <a:pt x="391959" y="137372"/>
                    <a:pt x="395797" y="136604"/>
                    <a:pt x="398483" y="133916"/>
                  </a:cubicBezTo>
                  <a:cubicBezTo>
                    <a:pt x="404239" y="127772"/>
                    <a:pt x="411531" y="126620"/>
                    <a:pt x="419207" y="128156"/>
                  </a:cubicBezTo>
                  <a:cubicBezTo>
                    <a:pt x="454898" y="134684"/>
                    <a:pt x="485600" y="125852"/>
                    <a:pt x="510545" y="98205"/>
                  </a:cubicBezTo>
                  <a:cubicBezTo>
                    <a:pt x="519756" y="87837"/>
                    <a:pt x="528583" y="87453"/>
                    <a:pt x="538944" y="96285"/>
                  </a:cubicBezTo>
                  <a:cubicBezTo>
                    <a:pt x="555447" y="109725"/>
                    <a:pt x="574252" y="115868"/>
                    <a:pt x="594976" y="117404"/>
                  </a:cubicBezTo>
                  <a:cubicBezTo>
                    <a:pt x="611478" y="118556"/>
                    <a:pt x="614548" y="120860"/>
                    <a:pt x="617618" y="137372"/>
                  </a:cubicBezTo>
                  <a:cubicBezTo>
                    <a:pt x="621072" y="138140"/>
                    <a:pt x="624526" y="138908"/>
                    <a:pt x="629516" y="139676"/>
                  </a:cubicBezTo>
                  <a:cubicBezTo>
                    <a:pt x="629516" y="122012"/>
                    <a:pt x="629516" y="105117"/>
                    <a:pt x="629516" y="88221"/>
                  </a:cubicBezTo>
                  <a:cubicBezTo>
                    <a:pt x="629131" y="51358"/>
                    <a:pt x="596511" y="30239"/>
                    <a:pt x="563122" y="45215"/>
                  </a:cubicBezTo>
                  <a:cubicBezTo>
                    <a:pt x="554295" y="49054"/>
                    <a:pt x="548923" y="47903"/>
                    <a:pt x="543550" y="39839"/>
                  </a:cubicBezTo>
                  <a:cubicBezTo>
                    <a:pt x="536642" y="29855"/>
                    <a:pt x="527047" y="22559"/>
                    <a:pt x="514383" y="21407"/>
                  </a:cubicBezTo>
                  <a:cubicBezTo>
                    <a:pt x="502102" y="20255"/>
                    <a:pt x="489821" y="19487"/>
                    <a:pt x="477540" y="19871"/>
                  </a:cubicBezTo>
                  <a:cubicBezTo>
                    <a:pt x="453746" y="21023"/>
                    <a:pt x="432639" y="29087"/>
                    <a:pt x="414985" y="45598"/>
                  </a:cubicBezTo>
                  <a:cubicBezTo>
                    <a:pt x="388505" y="70942"/>
                    <a:pt x="383132" y="102429"/>
                    <a:pt x="387353" y="139676"/>
                  </a:cubicBezTo>
                  <a:close/>
                  <a:moveTo>
                    <a:pt x="917347" y="217625"/>
                  </a:moveTo>
                  <a:cubicBezTo>
                    <a:pt x="917347" y="217625"/>
                    <a:pt x="917347" y="217625"/>
                    <a:pt x="917347" y="217625"/>
                  </a:cubicBezTo>
                  <a:cubicBezTo>
                    <a:pt x="917731" y="209178"/>
                    <a:pt x="918498" y="200346"/>
                    <a:pt x="917347" y="191898"/>
                  </a:cubicBezTo>
                  <a:cubicBezTo>
                    <a:pt x="916579" y="186906"/>
                    <a:pt x="914660" y="180762"/>
                    <a:pt x="911206" y="177306"/>
                  </a:cubicBezTo>
                  <a:cubicBezTo>
                    <a:pt x="903147" y="168475"/>
                    <a:pt x="896239" y="159259"/>
                    <a:pt x="895088" y="147355"/>
                  </a:cubicBezTo>
                  <a:cubicBezTo>
                    <a:pt x="894320" y="140828"/>
                    <a:pt x="892017" y="138140"/>
                    <a:pt x="885493" y="139292"/>
                  </a:cubicBezTo>
                  <a:cubicBezTo>
                    <a:pt x="858629" y="144667"/>
                    <a:pt x="831765" y="144667"/>
                    <a:pt x="805284" y="139292"/>
                  </a:cubicBezTo>
                  <a:cubicBezTo>
                    <a:pt x="799911" y="138140"/>
                    <a:pt x="796074" y="139292"/>
                    <a:pt x="795690" y="146203"/>
                  </a:cubicBezTo>
                  <a:cubicBezTo>
                    <a:pt x="794539" y="159643"/>
                    <a:pt x="787631" y="169627"/>
                    <a:pt x="777653" y="178459"/>
                  </a:cubicBezTo>
                  <a:cubicBezTo>
                    <a:pt x="775734" y="179994"/>
                    <a:pt x="773431" y="182682"/>
                    <a:pt x="773431" y="184602"/>
                  </a:cubicBezTo>
                  <a:cubicBezTo>
                    <a:pt x="773431" y="206874"/>
                    <a:pt x="771512" y="229529"/>
                    <a:pt x="774966" y="251032"/>
                  </a:cubicBezTo>
                  <a:cubicBezTo>
                    <a:pt x="780339" y="282519"/>
                    <a:pt x="807971" y="303255"/>
                    <a:pt x="842511" y="304791"/>
                  </a:cubicBezTo>
                  <a:cubicBezTo>
                    <a:pt x="885110" y="306711"/>
                    <a:pt x="920033" y="274456"/>
                    <a:pt x="917731" y="236057"/>
                  </a:cubicBezTo>
                  <a:cubicBezTo>
                    <a:pt x="916963" y="229913"/>
                    <a:pt x="917347" y="223769"/>
                    <a:pt x="917347" y="217625"/>
                  </a:cubicBezTo>
                  <a:close/>
                  <a:moveTo>
                    <a:pt x="230773" y="299031"/>
                  </a:moveTo>
                  <a:cubicBezTo>
                    <a:pt x="249578" y="301719"/>
                    <a:pt x="255719" y="298647"/>
                    <a:pt x="260707" y="283287"/>
                  </a:cubicBezTo>
                  <a:cubicBezTo>
                    <a:pt x="263778" y="273303"/>
                    <a:pt x="266464" y="262552"/>
                    <a:pt x="266848" y="252184"/>
                  </a:cubicBezTo>
                  <a:cubicBezTo>
                    <a:pt x="267616" y="225689"/>
                    <a:pt x="267232" y="198810"/>
                    <a:pt x="266848" y="172315"/>
                  </a:cubicBezTo>
                  <a:cubicBezTo>
                    <a:pt x="266080" y="118172"/>
                    <a:pt x="220795" y="73630"/>
                    <a:pt x="167834" y="74014"/>
                  </a:cubicBezTo>
                  <a:cubicBezTo>
                    <a:pt x="114489" y="74398"/>
                    <a:pt x="69588" y="118556"/>
                    <a:pt x="68820" y="172699"/>
                  </a:cubicBezTo>
                  <a:cubicBezTo>
                    <a:pt x="68436" y="198810"/>
                    <a:pt x="68053" y="224537"/>
                    <a:pt x="69204" y="250648"/>
                  </a:cubicBezTo>
                  <a:cubicBezTo>
                    <a:pt x="69588" y="261784"/>
                    <a:pt x="71890" y="272920"/>
                    <a:pt x="75344" y="283671"/>
                  </a:cubicBezTo>
                  <a:cubicBezTo>
                    <a:pt x="80717" y="300183"/>
                    <a:pt x="91079" y="304407"/>
                    <a:pt x="108733" y="299415"/>
                  </a:cubicBezTo>
                  <a:cubicBezTo>
                    <a:pt x="102976" y="290199"/>
                    <a:pt x="96452" y="281751"/>
                    <a:pt x="91463" y="272152"/>
                  </a:cubicBezTo>
                  <a:cubicBezTo>
                    <a:pt x="79182" y="247576"/>
                    <a:pt x="82636" y="220697"/>
                    <a:pt x="83787" y="194586"/>
                  </a:cubicBezTo>
                  <a:cubicBezTo>
                    <a:pt x="84171" y="185754"/>
                    <a:pt x="91079" y="179610"/>
                    <a:pt x="100673" y="179610"/>
                  </a:cubicBezTo>
                  <a:cubicBezTo>
                    <a:pt x="123316" y="179226"/>
                    <a:pt x="142121" y="171163"/>
                    <a:pt x="157472" y="153883"/>
                  </a:cubicBezTo>
                  <a:cubicBezTo>
                    <a:pt x="165148" y="145435"/>
                    <a:pt x="178196" y="144667"/>
                    <a:pt x="185872" y="153115"/>
                  </a:cubicBezTo>
                  <a:cubicBezTo>
                    <a:pt x="200839" y="170011"/>
                    <a:pt x="218876" y="178459"/>
                    <a:pt x="241519" y="179610"/>
                  </a:cubicBezTo>
                  <a:cubicBezTo>
                    <a:pt x="251113" y="179994"/>
                    <a:pt x="258021" y="186138"/>
                    <a:pt x="258021" y="196122"/>
                  </a:cubicBezTo>
                  <a:cubicBezTo>
                    <a:pt x="258405" y="213401"/>
                    <a:pt x="258405" y="231065"/>
                    <a:pt x="257254" y="248344"/>
                  </a:cubicBezTo>
                  <a:cubicBezTo>
                    <a:pt x="255335" y="267544"/>
                    <a:pt x="244973" y="283671"/>
                    <a:pt x="230773" y="299031"/>
                  </a:cubicBezTo>
                  <a:close/>
                  <a:moveTo>
                    <a:pt x="174358" y="172315"/>
                  </a:moveTo>
                  <a:cubicBezTo>
                    <a:pt x="158240" y="181146"/>
                    <a:pt x="144040" y="189594"/>
                    <a:pt x="129073" y="196506"/>
                  </a:cubicBezTo>
                  <a:cubicBezTo>
                    <a:pt x="121397" y="199962"/>
                    <a:pt x="109117" y="198810"/>
                    <a:pt x="105662" y="203802"/>
                  </a:cubicBezTo>
                  <a:cubicBezTo>
                    <a:pt x="101441" y="210713"/>
                    <a:pt x="104511" y="221465"/>
                    <a:pt x="104511" y="230681"/>
                  </a:cubicBezTo>
                  <a:cubicBezTo>
                    <a:pt x="104511" y="231065"/>
                    <a:pt x="104511" y="231449"/>
                    <a:pt x="104511" y="231833"/>
                  </a:cubicBezTo>
                  <a:cubicBezTo>
                    <a:pt x="106046" y="263320"/>
                    <a:pt x="124084" y="288279"/>
                    <a:pt x="151715" y="297111"/>
                  </a:cubicBezTo>
                  <a:cubicBezTo>
                    <a:pt x="177812" y="305559"/>
                    <a:pt x="206212" y="295959"/>
                    <a:pt x="223865" y="273303"/>
                  </a:cubicBezTo>
                  <a:cubicBezTo>
                    <a:pt x="239984" y="252184"/>
                    <a:pt x="237297" y="227609"/>
                    <a:pt x="236914" y="203418"/>
                  </a:cubicBezTo>
                  <a:cubicBezTo>
                    <a:pt x="236914" y="201882"/>
                    <a:pt x="233459" y="199194"/>
                    <a:pt x="231541" y="198810"/>
                  </a:cubicBezTo>
                  <a:cubicBezTo>
                    <a:pt x="207363" y="198042"/>
                    <a:pt x="188558" y="187290"/>
                    <a:pt x="174358" y="172315"/>
                  </a:cubicBezTo>
                  <a:close/>
                  <a:moveTo>
                    <a:pt x="940373" y="168091"/>
                  </a:moveTo>
                  <a:cubicBezTo>
                    <a:pt x="947281" y="128156"/>
                    <a:pt x="931930" y="93981"/>
                    <a:pt x="898925" y="74014"/>
                  </a:cubicBezTo>
                  <a:cubicBezTo>
                    <a:pt x="864386" y="52894"/>
                    <a:pt x="818716" y="54814"/>
                    <a:pt x="786096" y="79006"/>
                  </a:cubicBezTo>
                  <a:cubicBezTo>
                    <a:pt x="757696" y="99741"/>
                    <a:pt x="743113" y="137372"/>
                    <a:pt x="751172" y="168091"/>
                  </a:cubicBezTo>
                  <a:cubicBezTo>
                    <a:pt x="764221" y="166555"/>
                    <a:pt x="773431" y="156187"/>
                    <a:pt x="774966" y="141980"/>
                  </a:cubicBezTo>
                  <a:cubicBezTo>
                    <a:pt x="776885" y="125084"/>
                    <a:pt x="790701" y="114332"/>
                    <a:pt x="807203" y="118172"/>
                  </a:cubicBezTo>
                  <a:cubicBezTo>
                    <a:pt x="830613" y="123164"/>
                    <a:pt x="854024" y="123164"/>
                    <a:pt x="877434" y="119324"/>
                  </a:cubicBezTo>
                  <a:cubicBezTo>
                    <a:pt x="902763" y="115484"/>
                    <a:pt x="911974" y="121628"/>
                    <a:pt x="916195" y="146587"/>
                  </a:cubicBezTo>
                  <a:cubicBezTo>
                    <a:pt x="918114" y="157339"/>
                    <a:pt x="928476" y="166939"/>
                    <a:pt x="940373" y="168091"/>
                  </a:cubicBezTo>
                  <a:close/>
                  <a:moveTo>
                    <a:pt x="542398" y="328214"/>
                  </a:moveTo>
                  <a:cubicBezTo>
                    <a:pt x="518988" y="336278"/>
                    <a:pt x="495962" y="335510"/>
                    <a:pt x="472552" y="329366"/>
                  </a:cubicBezTo>
                  <a:cubicBezTo>
                    <a:pt x="470249" y="351253"/>
                    <a:pt x="480994" y="368149"/>
                    <a:pt x="486367" y="385812"/>
                  </a:cubicBezTo>
                  <a:cubicBezTo>
                    <a:pt x="486751" y="387348"/>
                    <a:pt x="490972" y="388500"/>
                    <a:pt x="493275" y="388500"/>
                  </a:cubicBezTo>
                  <a:cubicBezTo>
                    <a:pt x="503254" y="388884"/>
                    <a:pt x="513232" y="388884"/>
                    <a:pt x="522826" y="388500"/>
                  </a:cubicBezTo>
                  <a:cubicBezTo>
                    <a:pt x="525512" y="388500"/>
                    <a:pt x="529734" y="386964"/>
                    <a:pt x="530501" y="385044"/>
                  </a:cubicBezTo>
                  <a:cubicBezTo>
                    <a:pt x="535874" y="366613"/>
                    <a:pt x="547388" y="349717"/>
                    <a:pt x="542398" y="328214"/>
                  </a:cubicBezTo>
                  <a:close/>
                  <a:moveTo>
                    <a:pt x="145575" y="320150"/>
                  </a:moveTo>
                  <a:cubicBezTo>
                    <a:pt x="147494" y="327446"/>
                    <a:pt x="149029" y="334358"/>
                    <a:pt x="150948" y="340886"/>
                  </a:cubicBezTo>
                  <a:cubicBezTo>
                    <a:pt x="157088" y="359317"/>
                    <a:pt x="157088" y="359317"/>
                    <a:pt x="176661" y="358933"/>
                  </a:cubicBezTo>
                  <a:cubicBezTo>
                    <a:pt x="180115" y="358933"/>
                    <a:pt x="185872" y="358165"/>
                    <a:pt x="186255" y="356245"/>
                  </a:cubicBezTo>
                  <a:cubicBezTo>
                    <a:pt x="190477" y="343957"/>
                    <a:pt x="197768" y="332438"/>
                    <a:pt x="196234" y="320150"/>
                  </a:cubicBezTo>
                  <a:cubicBezTo>
                    <a:pt x="179731" y="320150"/>
                    <a:pt x="163996" y="320150"/>
                    <a:pt x="145575" y="320150"/>
                  </a:cubicBezTo>
                  <a:close/>
                  <a:moveTo>
                    <a:pt x="819100" y="324758"/>
                  </a:moveTo>
                  <a:cubicBezTo>
                    <a:pt x="821787" y="333206"/>
                    <a:pt x="824473" y="341654"/>
                    <a:pt x="827543" y="350101"/>
                  </a:cubicBezTo>
                  <a:cubicBezTo>
                    <a:pt x="828694" y="353173"/>
                    <a:pt x="830997" y="358165"/>
                    <a:pt x="833300" y="358549"/>
                  </a:cubicBezTo>
                  <a:cubicBezTo>
                    <a:pt x="842127" y="358933"/>
                    <a:pt x="854791" y="361237"/>
                    <a:pt x="858629" y="356629"/>
                  </a:cubicBezTo>
                  <a:cubicBezTo>
                    <a:pt x="865537" y="348565"/>
                    <a:pt x="867072" y="335510"/>
                    <a:pt x="871294" y="324758"/>
                  </a:cubicBezTo>
                  <a:cubicBezTo>
                    <a:pt x="852489" y="324758"/>
                    <a:pt x="836754" y="324758"/>
                    <a:pt x="819100" y="324758"/>
                  </a:cubicBezTo>
                  <a:close/>
                  <a:moveTo>
                    <a:pt x="396180" y="220697"/>
                  </a:moveTo>
                  <a:cubicBezTo>
                    <a:pt x="396180" y="200346"/>
                    <a:pt x="396180" y="180379"/>
                    <a:pt x="396180" y="160411"/>
                  </a:cubicBezTo>
                  <a:cubicBezTo>
                    <a:pt x="378910" y="165019"/>
                    <a:pt x="370083" y="175003"/>
                    <a:pt x="370467" y="190746"/>
                  </a:cubicBezTo>
                  <a:cubicBezTo>
                    <a:pt x="370467" y="206106"/>
                    <a:pt x="379678" y="217241"/>
                    <a:pt x="396180" y="220697"/>
                  </a:cubicBezTo>
                  <a:close/>
                  <a:moveTo>
                    <a:pt x="616851" y="220313"/>
                  </a:moveTo>
                  <a:cubicBezTo>
                    <a:pt x="632586" y="218009"/>
                    <a:pt x="643715" y="205722"/>
                    <a:pt x="643331" y="190362"/>
                  </a:cubicBezTo>
                  <a:cubicBezTo>
                    <a:pt x="643331" y="174619"/>
                    <a:pt x="632586" y="162715"/>
                    <a:pt x="616851" y="161179"/>
                  </a:cubicBezTo>
                  <a:cubicBezTo>
                    <a:pt x="616851" y="180762"/>
                    <a:pt x="616851" y="200730"/>
                    <a:pt x="616851" y="220313"/>
                  </a:cubicBezTo>
                  <a:close/>
                  <a:moveTo>
                    <a:pt x="750405" y="191130"/>
                  </a:moveTo>
                  <a:cubicBezTo>
                    <a:pt x="737740" y="192282"/>
                    <a:pt x="731216" y="199962"/>
                    <a:pt x="731983" y="212249"/>
                  </a:cubicBezTo>
                  <a:cubicBezTo>
                    <a:pt x="732367" y="223385"/>
                    <a:pt x="739659" y="230297"/>
                    <a:pt x="750405" y="230681"/>
                  </a:cubicBezTo>
                  <a:cubicBezTo>
                    <a:pt x="750405" y="217625"/>
                    <a:pt x="750405" y="204186"/>
                    <a:pt x="750405" y="191130"/>
                  </a:cubicBezTo>
                  <a:close/>
                  <a:moveTo>
                    <a:pt x="939606" y="231449"/>
                  </a:moveTo>
                  <a:cubicBezTo>
                    <a:pt x="951887" y="229145"/>
                    <a:pt x="958027" y="221849"/>
                    <a:pt x="957643" y="210713"/>
                  </a:cubicBezTo>
                  <a:cubicBezTo>
                    <a:pt x="957643" y="199578"/>
                    <a:pt x="951502" y="193050"/>
                    <a:pt x="939606" y="191514"/>
                  </a:cubicBezTo>
                  <a:cubicBezTo>
                    <a:pt x="939606" y="204570"/>
                    <a:pt x="939606" y="218009"/>
                    <a:pt x="939606" y="231449"/>
                  </a:cubicBezTo>
                  <a:close/>
                </a:path>
              </a:pathLst>
            </a:custGeom>
            <a:grpFill/>
            <a:ln w="3834" cap="flat">
              <a:noFill/>
              <a:prstDash val="solid"/>
              <a:miter/>
            </a:ln>
          </p:spPr>
          <p:txBody>
            <a:bodyPr rtlCol="0" anchor="ctr"/>
            <a:lstStyle/>
            <a:p>
              <a:endParaRPr lang="en-US" dirty="0"/>
            </a:p>
          </p:txBody>
        </p:sp>
        <p:sp>
          <p:nvSpPr>
            <p:cNvPr id="36" name="Freeform 290">
              <a:extLst>
                <a:ext uri="{FF2B5EF4-FFF2-40B4-BE49-F238E27FC236}">
                  <a16:creationId xmlns:a16="http://schemas.microsoft.com/office/drawing/2014/main" id="{51B2B064-8C32-EA5B-3BB5-D665538ACF18}"/>
                </a:ext>
              </a:extLst>
            </p:cNvPr>
            <p:cNvSpPr/>
            <p:nvPr userDrawn="1"/>
          </p:nvSpPr>
          <p:spPr>
            <a:xfrm>
              <a:off x="8141304" y="5055580"/>
              <a:ext cx="996567" cy="387648"/>
            </a:xfrm>
            <a:custGeom>
              <a:avLst/>
              <a:gdLst>
                <a:gd name="connsiteX0" fmla="*/ 714973 w 996567"/>
                <a:gd name="connsiteY0" fmla="*/ 124041 h 387648"/>
                <a:gd name="connsiteX1" fmla="*/ 929503 w 996567"/>
                <a:gd name="connsiteY1" fmla="*/ 124041 h 387648"/>
                <a:gd name="connsiteX2" fmla="*/ 972102 w 996567"/>
                <a:gd name="connsiteY2" fmla="*/ 136328 h 387648"/>
                <a:gd name="connsiteX3" fmla="*/ 996280 w 996567"/>
                <a:gd name="connsiteY3" fmla="*/ 182791 h 387648"/>
                <a:gd name="connsiteX4" fmla="*/ 996280 w 996567"/>
                <a:gd name="connsiteY4" fmla="*/ 273028 h 387648"/>
                <a:gd name="connsiteX5" fmla="*/ 939481 w 996567"/>
                <a:gd name="connsiteY5" fmla="*/ 330626 h 387648"/>
                <a:gd name="connsiteX6" fmla="*/ 889207 w 996567"/>
                <a:gd name="connsiteY6" fmla="*/ 331394 h 387648"/>
                <a:gd name="connsiteX7" fmla="*/ 875007 w 996567"/>
                <a:gd name="connsiteY7" fmla="*/ 339074 h 387648"/>
                <a:gd name="connsiteX8" fmla="*/ 849294 w 996567"/>
                <a:gd name="connsiteY8" fmla="*/ 377089 h 387648"/>
                <a:gd name="connsiteX9" fmla="*/ 820128 w 996567"/>
                <a:gd name="connsiteY9" fmla="*/ 377089 h 387648"/>
                <a:gd name="connsiteX10" fmla="*/ 794414 w 996567"/>
                <a:gd name="connsiteY10" fmla="*/ 339074 h 387648"/>
                <a:gd name="connsiteX11" fmla="*/ 780599 w 996567"/>
                <a:gd name="connsiteY11" fmla="*/ 331394 h 387648"/>
                <a:gd name="connsiteX12" fmla="*/ 743756 w 996567"/>
                <a:gd name="connsiteY12" fmla="*/ 331010 h 387648"/>
                <a:gd name="connsiteX13" fmla="*/ 671606 w 996567"/>
                <a:gd name="connsiteY13" fmla="*/ 269188 h 387648"/>
                <a:gd name="connsiteX14" fmla="*/ 572208 w 996567"/>
                <a:gd name="connsiteY14" fmla="*/ 275716 h 387648"/>
                <a:gd name="connsiteX15" fmla="*/ 549566 w 996567"/>
                <a:gd name="connsiteY15" fmla="*/ 288004 h 387648"/>
                <a:gd name="connsiteX16" fmla="*/ 515410 w 996567"/>
                <a:gd name="connsiteY16" fmla="*/ 340226 h 387648"/>
                <a:gd name="connsiteX17" fmla="*/ 481638 w 996567"/>
                <a:gd name="connsiteY17" fmla="*/ 340610 h 387648"/>
                <a:gd name="connsiteX18" fmla="*/ 447866 w 996567"/>
                <a:gd name="connsiteY18" fmla="*/ 289156 h 387648"/>
                <a:gd name="connsiteX19" fmla="*/ 422536 w 996567"/>
                <a:gd name="connsiteY19" fmla="*/ 275716 h 387648"/>
                <a:gd name="connsiteX20" fmla="*/ 380321 w 996567"/>
                <a:gd name="connsiteY20" fmla="*/ 275716 h 387648"/>
                <a:gd name="connsiteX21" fmla="*/ 324674 w 996567"/>
                <a:gd name="connsiteY21" fmla="*/ 271876 h 387648"/>
                <a:gd name="connsiteX22" fmla="*/ 322755 w 996567"/>
                <a:gd name="connsiteY22" fmla="*/ 284164 h 387648"/>
                <a:gd name="connsiteX23" fmla="*/ 263654 w 996567"/>
                <a:gd name="connsiteY23" fmla="*/ 331778 h 387648"/>
                <a:gd name="connsiteX24" fmla="*/ 217601 w 996567"/>
                <a:gd name="connsiteY24" fmla="*/ 331778 h 387648"/>
                <a:gd name="connsiteX25" fmla="*/ 201482 w 996567"/>
                <a:gd name="connsiteY25" fmla="*/ 340226 h 387648"/>
                <a:gd name="connsiteX26" fmla="*/ 176537 w 996567"/>
                <a:gd name="connsiteY26" fmla="*/ 377857 h 387648"/>
                <a:gd name="connsiteX27" fmla="*/ 147370 w 996567"/>
                <a:gd name="connsiteY27" fmla="*/ 377857 h 387648"/>
                <a:gd name="connsiteX28" fmla="*/ 123192 w 996567"/>
                <a:gd name="connsiteY28" fmla="*/ 340994 h 387648"/>
                <a:gd name="connsiteX29" fmla="*/ 106690 w 996567"/>
                <a:gd name="connsiteY29" fmla="*/ 331778 h 387648"/>
                <a:gd name="connsiteX30" fmla="*/ 62556 w 996567"/>
                <a:gd name="connsiteY30" fmla="*/ 331778 h 387648"/>
                <a:gd name="connsiteX31" fmla="*/ 0 w 996567"/>
                <a:gd name="connsiteY31" fmla="*/ 268804 h 387648"/>
                <a:gd name="connsiteX32" fmla="*/ 0 w 996567"/>
                <a:gd name="connsiteY32" fmla="*/ 186631 h 387648"/>
                <a:gd name="connsiteX33" fmla="*/ 61020 w 996567"/>
                <a:gd name="connsiteY33" fmla="*/ 124809 h 387648"/>
                <a:gd name="connsiteX34" fmla="*/ 276318 w 996567"/>
                <a:gd name="connsiteY34" fmla="*/ 125577 h 387648"/>
                <a:gd name="connsiteX35" fmla="*/ 280539 w 996567"/>
                <a:gd name="connsiteY35" fmla="*/ 124809 h 387648"/>
                <a:gd name="connsiteX36" fmla="*/ 280539 w 996567"/>
                <a:gd name="connsiteY36" fmla="*/ 85258 h 387648"/>
                <a:gd name="connsiteX37" fmla="*/ 365738 w 996567"/>
                <a:gd name="connsiteY37" fmla="*/ 12 h 387648"/>
                <a:gd name="connsiteX38" fmla="*/ 632461 w 996567"/>
                <a:gd name="connsiteY38" fmla="*/ 396 h 387648"/>
                <a:gd name="connsiteX39" fmla="*/ 716124 w 996567"/>
                <a:gd name="connsiteY39" fmla="*/ 84490 h 387648"/>
                <a:gd name="connsiteX40" fmla="*/ 714973 w 996567"/>
                <a:gd name="connsiteY40" fmla="*/ 124041 h 387648"/>
                <a:gd name="connsiteX41" fmla="*/ 497372 w 996567"/>
                <a:gd name="connsiteY41" fmla="*/ 329858 h 387648"/>
                <a:gd name="connsiteX42" fmla="*/ 533064 w 996567"/>
                <a:gd name="connsiteY42" fmla="*/ 275332 h 387648"/>
                <a:gd name="connsiteX43" fmla="*/ 568755 w 996567"/>
                <a:gd name="connsiteY43" fmla="*/ 256133 h 387648"/>
                <a:gd name="connsiteX44" fmla="*/ 635531 w 996567"/>
                <a:gd name="connsiteY44" fmla="*/ 256133 h 387648"/>
                <a:gd name="connsiteX45" fmla="*/ 694249 w 996567"/>
                <a:gd name="connsiteY45" fmla="*/ 196614 h 387648"/>
                <a:gd name="connsiteX46" fmla="*/ 694633 w 996567"/>
                <a:gd name="connsiteY46" fmla="*/ 84874 h 387648"/>
                <a:gd name="connsiteX47" fmla="*/ 630543 w 996567"/>
                <a:gd name="connsiteY47" fmla="*/ 20748 h 387648"/>
                <a:gd name="connsiteX48" fmla="*/ 363051 w 996567"/>
                <a:gd name="connsiteY48" fmla="*/ 20748 h 387648"/>
                <a:gd name="connsiteX49" fmla="*/ 299345 w 996567"/>
                <a:gd name="connsiteY49" fmla="*/ 84106 h 387648"/>
                <a:gd name="connsiteX50" fmla="*/ 299728 w 996567"/>
                <a:gd name="connsiteY50" fmla="*/ 194695 h 387648"/>
                <a:gd name="connsiteX51" fmla="*/ 361516 w 996567"/>
                <a:gd name="connsiteY51" fmla="*/ 256133 h 387648"/>
                <a:gd name="connsiteX52" fmla="*/ 422920 w 996567"/>
                <a:gd name="connsiteY52" fmla="*/ 256133 h 387648"/>
                <a:gd name="connsiteX53" fmla="*/ 462065 w 996567"/>
                <a:gd name="connsiteY53" fmla="*/ 277252 h 387648"/>
                <a:gd name="connsiteX54" fmla="*/ 497372 w 996567"/>
                <a:gd name="connsiteY54" fmla="*/ 329858 h 387648"/>
                <a:gd name="connsiteX55" fmla="*/ 833943 w 996567"/>
                <a:gd name="connsiteY55" fmla="*/ 362881 h 387648"/>
                <a:gd name="connsiteX56" fmla="*/ 857354 w 996567"/>
                <a:gd name="connsiteY56" fmla="*/ 327554 h 387648"/>
                <a:gd name="connsiteX57" fmla="*/ 886520 w 996567"/>
                <a:gd name="connsiteY57" fmla="*/ 311811 h 387648"/>
                <a:gd name="connsiteX58" fmla="*/ 933725 w 996567"/>
                <a:gd name="connsiteY58" fmla="*/ 311811 h 387648"/>
                <a:gd name="connsiteX59" fmla="*/ 975940 w 996567"/>
                <a:gd name="connsiteY59" fmla="*/ 268804 h 387648"/>
                <a:gd name="connsiteX60" fmla="*/ 975940 w 996567"/>
                <a:gd name="connsiteY60" fmla="*/ 188935 h 387648"/>
                <a:gd name="connsiteX61" fmla="*/ 930654 w 996567"/>
                <a:gd name="connsiteY61" fmla="*/ 144008 h 387648"/>
                <a:gd name="connsiteX62" fmla="*/ 738000 w 996567"/>
                <a:gd name="connsiteY62" fmla="*/ 144008 h 387648"/>
                <a:gd name="connsiteX63" fmla="*/ 725718 w 996567"/>
                <a:gd name="connsiteY63" fmla="*/ 144776 h 387648"/>
                <a:gd name="connsiteX64" fmla="*/ 715740 w 996567"/>
                <a:gd name="connsiteY64" fmla="*/ 156680 h 387648"/>
                <a:gd name="connsiteX65" fmla="*/ 715740 w 996567"/>
                <a:gd name="connsiteY65" fmla="*/ 201606 h 387648"/>
                <a:gd name="connsiteX66" fmla="*/ 697703 w 996567"/>
                <a:gd name="connsiteY66" fmla="*/ 248453 h 387648"/>
                <a:gd name="connsiteX67" fmla="*/ 693482 w 996567"/>
                <a:gd name="connsiteY67" fmla="*/ 254980 h 387648"/>
                <a:gd name="connsiteX68" fmla="*/ 737232 w 996567"/>
                <a:gd name="connsiteY68" fmla="*/ 311427 h 387648"/>
                <a:gd name="connsiteX69" fmla="*/ 782517 w 996567"/>
                <a:gd name="connsiteY69" fmla="*/ 311427 h 387648"/>
                <a:gd name="connsiteX70" fmla="*/ 812068 w 996567"/>
                <a:gd name="connsiteY70" fmla="*/ 327554 h 387648"/>
                <a:gd name="connsiteX71" fmla="*/ 833943 w 996567"/>
                <a:gd name="connsiteY71" fmla="*/ 362881 h 387648"/>
                <a:gd name="connsiteX72" fmla="*/ 160802 w 996567"/>
                <a:gd name="connsiteY72" fmla="*/ 362497 h 387648"/>
                <a:gd name="connsiteX73" fmla="*/ 177688 w 996567"/>
                <a:gd name="connsiteY73" fmla="*/ 336386 h 387648"/>
                <a:gd name="connsiteX74" fmla="*/ 224125 w 996567"/>
                <a:gd name="connsiteY74" fmla="*/ 311043 h 387648"/>
                <a:gd name="connsiteX75" fmla="*/ 270945 w 996567"/>
                <a:gd name="connsiteY75" fmla="*/ 309507 h 387648"/>
                <a:gd name="connsiteX76" fmla="*/ 294739 w 996567"/>
                <a:gd name="connsiteY76" fmla="*/ 245381 h 387648"/>
                <a:gd name="connsiteX77" fmla="*/ 281691 w 996567"/>
                <a:gd name="connsiteY77" fmla="*/ 218118 h 387648"/>
                <a:gd name="connsiteX78" fmla="*/ 278237 w 996567"/>
                <a:gd name="connsiteY78" fmla="*/ 161287 h 387648"/>
                <a:gd name="connsiteX79" fmla="*/ 261351 w 996567"/>
                <a:gd name="connsiteY79" fmla="*/ 144392 h 387648"/>
                <a:gd name="connsiteX80" fmla="*/ 59485 w 996567"/>
                <a:gd name="connsiteY80" fmla="*/ 144392 h 387648"/>
                <a:gd name="connsiteX81" fmla="*/ 18805 w 996567"/>
                <a:gd name="connsiteY81" fmla="*/ 186631 h 387648"/>
                <a:gd name="connsiteX82" fmla="*/ 18805 w 996567"/>
                <a:gd name="connsiteY82" fmla="*/ 268804 h 387648"/>
                <a:gd name="connsiteX83" fmla="*/ 61404 w 996567"/>
                <a:gd name="connsiteY83" fmla="*/ 311811 h 387648"/>
                <a:gd name="connsiteX84" fmla="*/ 109376 w 996567"/>
                <a:gd name="connsiteY84" fmla="*/ 311811 h 387648"/>
                <a:gd name="connsiteX85" fmla="*/ 135856 w 996567"/>
                <a:gd name="connsiteY85" fmla="*/ 326018 h 387648"/>
                <a:gd name="connsiteX86" fmla="*/ 160802 w 996567"/>
                <a:gd name="connsiteY86" fmla="*/ 362497 h 38764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Lst>
              <a:rect l="l" t="t" r="r" b="b"/>
              <a:pathLst>
                <a:path w="996567" h="387648">
                  <a:moveTo>
                    <a:pt x="714973" y="124041"/>
                  </a:moveTo>
                  <a:cubicBezTo>
                    <a:pt x="787122" y="124041"/>
                    <a:pt x="858121" y="124041"/>
                    <a:pt x="929503" y="124041"/>
                  </a:cubicBezTo>
                  <a:cubicBezTo>
                    <a:pt x="944854" y="124041"/>
                    <a:pt x="959438" y="126729"/>
                    <a:pt x="972102" y="136328"/>
                  </a:cubicBezTo>
                  <a:cubicBezTo>
                    <a:pt x="987453" y="148232"/>
                    <a:pt x="995896" y="163591"/>
                    <a:pt x="996280" y="182791"/>
                  </a:cubicBezTo>
                  <a:cubicBezTo>
                    <a:pt x="996664" y="212742"/>
                    <a:pt x="996664" y="243077"/>
                    <a:pt x="996280" y="273028"/>
                  </a:cubicBezTo>
                  <a:cubicBezTo>
                    <a:pt x="995896" y="304515"/>
                    <a:pt x="970951" y="329474"/>
                    <a:pt x="939481" y="330626"/>
                  </a:cubicBezTo>
                  <a:cubicBezTo>
                    <a:pt x="922595" y="331394"/>
                    <a:pt x="906093" y="330242"/>
                    <a:pt x="889207" y="331394"/>
                  </a:cubicBezTo>
                  <a:cubicBezTo>
                    <a:pt x="884218" y="331778"/>
                    <a:pt x="878077" y="334850"/>
                    <a:pt x="875007" y="339074"/>
                  </a:cubicBezTo>
                  <a:cubicBezTo>
                    <a:pt x="865796" y="351362"/>
                    <a:pt x="857737" y="364417"/>
                    <a:pt x="849294" y="377089"/>
                  </a:cubicBezTo>
                  <a:cubicBezTo>
                    <a:pt x="840467" y="390144"/>
                    <a:pt x="828954" y="390144"/>
                    <a:pt x="820128" y="377089"/>
                  </a:cubicBezTo>
                  <a:cubicBezTo>
                    <a:pt x="811301" y="364417"/>
                    <a:pt x="803625" y="350978"/>
                    <a:pt x="794414" y="339074"/>
                  </a:cubicBezTo>
                  <a:cubicBezTo>
                    <a:pt x="791344" y="335234"/>
                    <a:pt x="785588" y="331778"/>
                    <a:pt x="780599" y="331394"/>
                  </a:cubicBezTo>
                  <a:cubicBezTo>
                    <a:pt x="768318" y="330242"/>
                    <a:pt x="756037" y="330242"/>
                    <a:pt x="743756" y="331010"/>
                  </a:cubicBezTo>
                  <a:cubicBezTo>
                    <a:pt x="703844" y="334082"/>
                    <a:pt x="673909" y="310275"/>
                    <a:pt x="671606" y="269188"/>
                  </a:cubicBezTo>
                  <a:cubicBezTo>
                    <a:pt x="638985" y="280708"/>
                    <a:pt x="605214" y="274564"/>
                    <a:pt x="572208" y="275716"/>
                  </a:cubicBezTo>
                  <a:cubicBezTo>
                    <a:pt x="561847" y="276100"/>
                    <a:pt x="554939" y="279172"/>
                    <a:pt x="549566" y="288004"/>
                  </a:cubicBezTo>
                  <a:cubicBezTo>
                    <a:pt x="538820" y="305667"/>
                    <a:pt x="526923" y="322946"/>
                    <a:pt x="515410" y="340226"/>
                  </a:cubicBezTo>
                  <a:cubicBezTo>
                    <a:pt x="505048" y="355970"/>
                    <a:pt x="492000" y="355970"/>
                    <a:pt x="481638" y="340610"/>
                  </a:cubicBezTo>
                  <a:cubicBezTo>
                    <a:pt x="470124" y="323714"/>
                    <a:pt x="458611" y="306819"/>
                    <a:pt x="447866" y="289156"/>
                  </a:cubicBezTo>
                  <a:cubicBezTo>
                    <a:pt x="441725" y="279172"/>
                    <a:pt x="434049" y="275332"/>
                    <a:pt x="422536" y="275716"/>
                  </a:cubicBezTo>
                  <a:cubicBezTo>
                    <a:pt x="408720" y="276484"/>
                    <a:pt x="394521" y="276484"/>
                    <a:pt x="380321" y="275716"/>
                  </a:cubicBezTo>
                  <a:cubicBezTo>
                    <a:pt x="361900" y="274948"/>
                    <a:pt x="343862" y="273412"/>
                    <a:pt x="324674" y="271876"/>
                  </a:cubicBezTo>
                  <a:cubicBezTo>
                    <a:pt x="324290" y="274180"/>
                    <a:pt x="323906" y="279172"/>
                    <a:pt x="322755" y="284164"/>
                  </a:cubicBezTo>
                  <a:cubicBezTo>
                    <a:pt x="316231" y="312195"/>
                    <a:pt x="292821" y="331010"/>
                    <a:pt x="263654" y="331778"/>
                  </a:cubicBezTo>
                  <a:cubicBezTo>
                    <a:pt x="248303" y="332162"/>
                    <a:pt x="232952" y="332162"/>
                    <a:pt x="217601" y="331778"/>
                  </a:cubicBezTo>
                  <a:cubicBezTo>
                    <a:pt x="210309" y="331394"/>
                    <a:pt x="205320" y="333698"/>
                    <a:pt x="201482" y="340226"/>
                  </a:cubicBezTo>
                  <a:cubicBezTo>
                    <a:pt x="193423" y="352897"/>
                    <a:pt x="184980" y="365569"/>
                    <a:pt x="176537" y="377857"/>
                  </a:cubicBezTo>
                  <a:cubicBezTo>
                    <a:pt x="167710" y="390912"/>
                    <a:pt x="156196" y="390912"/>
                    <a:pt x="147370" y="377857"/>
                  </a:cubicBezTo>
                  <a:cubicBezTo>
                    <a:pt x="138927" y="365569"/>
                    <a:pt x="130867" y="353666"/>
                    <a:pt x="123192" y="340994"/>
                  </a:cubicBezTo>
                  <a:cubicBezTo>
                    <a:pt x="119354" y="334466"/>
                    <a:pt x="114365" y="331394"/>
                    <a:pt x="106690" y="331778"/>
                  </a:cubicBezTo>
                  <a:cubicBezTo>
                    <a:pt x="92106" y="332546"/>
                    <a:pt x="77139" y="332162"/>
                    <a:pt x="62556" y="331778"/>
                  </a:cubicBezTo>
                  <a:cubicBezTo>
                    <a:pt x="25713" y="331394"/>
                    <a:pt x="384" y="305283"/>
                    <a:pt x="0" y="268804"/>
                  </a:cubicBezTo>
                  <a:cubicBezTo>
                    <a:pt x="0" y="241541"/>
                    <a:pt x="0" y="213894"/>
                    <a:pt x="0" y="186631"/>
                  </a:cubicBezTo>
                  <a:cubicBezTo>
                    <a:pt x="0" y="150536"/>
                    <a:pt x="24945" y="124809"/>
                    <a:pt x="61020" y="124809"/>
                  </a:cubicBezTo>
                  <a:cubicBezTo>
                    <a:pt x="132786" y="124809"/>
                    <a:pt x="204552" y="125192"/>
                    <a:pt x="276318" y="125577"/>
                  </a:cubicBezTo>
                  <a:cubicBezTo>
                    <a:pt x="277470" y="125577"/>
                    <a:pt x="278237" y="125192"/>
                    <a:pt x="280539" y="124809"/>
                  </a:cubicBezTo>
                  <a:cubicBezTo>
                    <a:pt x="280539" y="111753"/>
                    <a:pt x="281307" y="98313"/>
                    <a:pt x="280539" y="85258"/>
                  </a:cubicBezTo>
                  <a:cubicBezTo>
                    <a:pt x="277853" y="34187"/>
                    <a:pt x="318533" y="-756"/>
                    <a:pt x="365738" y="12"/>
                  </a:cubicBezTo>
                  <a:cubicBezTo>
                    <a:pt x="454773" y="1548"/>
                    <a:pt x="543425" y="396"/>
                    <a:pt x="632461" y="396"/>
                  </a:cubicBezTo>
                  <a:cubicBezTo>
                    <a:pt x="683887" y="396"/>
                    <a:pt x="716124" y="32651"/>
                    <a:pt x="716124" y="84490"/>
                  </a:cubicBezTo>
                  <a:cubicBezTo>
                    <a:pt x="714973" y="97929"/>
                    <a:pt x="714973" y="111369"/>
                    <a:pt x="714973" y="124041"/>
                  </a:cubicBezTo>
                  <a:close/>
                  <a:moveTo>
                    <a:pt x="497372" y="329858"/>
                  </a:moveTo>
                  <a:cubicBezTo>
                    <a:pt x="510037" y="310659"/>
                    <a:pt x="521934" y="293379"/>
                    <a:pt x="533064" y="275332"/>
                  </a:cubicBezTo>
                  <a:cubicBezTo>
                    <a:pt x="541506" y="261892"/>
                    <a:pt x="553020" y="255749"/>
                    <a:pt x="568755" y="256133"/>
                  </a:cubicBezTo>
                  <a:cubicBezTo>
                    <a:pt x="591014" y="256517"/>
                    <a:pt x="613273" y="256517"/>
                    <a:pt x="635531" y="256133"/>
                  </a:cubicBezTo>
                  <a:cubicBezTo>
                    <a:pt x="669687" y="255749"/>
                    <a:pt x="693865" y="230405"/>
                    <a:pt x="694249" y="196614"/>
                  </a:cubicBezTo>
                  <a:cubicBezTo>
                    <a:pt x="694249" y="159368"/>
                    <a:pt x="694633" y="122121"/>
                    <a:pt x="694633" y="84874"/>
                  </a:cubicBezTo>
                  <a:cubicBezTo>
                    <a:pt x="694633" y="43787"/>
                    <a:pt x="671606" y="20748"/>
                    <a:pt x="630543" y="20748"/>
                  </a:cubicBezTo>
                  <a:cubicBezTo>
                    <a:pt x="541506" y="20748"/>
                    <a:pt x="452087" y="20748"/>
                    <a:pt x="363051" y="20748"/>
                  </a:cubicBezTo>
                  <a:cubicBezTo>
                    <a:pt x="322755" y="20748"/>
                    <a:pt x="299345" y="43787"/>
                    <a:pt x="299345" y="84106"/>
                  </a:cubicBezTo>
                  <a:cubicBezTo>
                    <a:pt x="299345" y="120969"/>
                    <a:pt x="299728" y="157831"/>
                    <a:pt x="299728" y="194695"/>
                  </a:cubicBezTo>
                  <a:cubicBezTo>
                    <a:pt x="300112" y="231941"/>
                    <a:pt x="323906" y="255749"/>
                    <a:pt x="361516" y="256133"/>
                  </a:cubicBezTo>
                  <a:cubicBezTo>
                    <a:pt x="381856" y="256133"/>
                    <a:pt x="402580" y="256517"/>
                    <a:pt x="422920" y="256133"/>
                  </a:cubicBezTo>
                  <a:cubicBezTo>
                    <a:pt x="440574" y="255365"/>
                    <a:pt x="452855" y="262276"/>
                    <a:pt x="462065" y="277252"/>
                  </a:cubicBezTo>
                  <a:cubicBezTo>
                    <a:pt x="473578" y="294147"/>
                    <a:pt x="485092" y="311043"/>
                    <a:pt x="497372" y="329858"/>
                  </a:cubicBezTo>
                  <a:close/>
                  <a:moveTo>
                    <a:pt x="833943" y="362881"/>
                  </a:moveTo>
                  <a:cubicBezTo>
                    <a:pt x="842386" y="350210"/>
                    <a:pt x="850062" y="338690"/>
                    <a:pt x="857354" y="327554"/>
                  </a:cubicBezTo>
                  <a:cubicBezTo>
                    <a:pt x="864262" y="316803"/>
                    <a:pt x="873472" y="311427"/>
                    <a:pt x="886520" y="311811"/>
                  </a:cubicBezTo>
                  <a:cubicBezTo>
                    <a:pt x="902255" y="312195"/>
                    <a:pt x="917990" y="312195"/>
                    <a:pt x="933725" y="311811"/>
                  </a:cubicBezTo>
                  <a:cubicBezTo>
                    <a:pt x="959054" y="311427"/>
                    <a:pt x="975556" y="294531"/>
                    <a:pt x="975940" y="268804"/>
                  </a:cubicBezTo>
                  <a:cubicBezTo>
                    <a:pt x="975940" y="242309"/>
                    <a:pt x="975940" y="215430"/>
                    <a:pt x="975940" y="188935"/>
                  </a:cubicBezTo>
                  <a:cubicBezTo>
                    <a:pt x="975940" y="160136"/>
                    <a:pt x="959821" y="144392"/>
                    <a:pt x="930654" y="144008"/>
                  </a:cubicBezTo>
                  <a:cubicBezTo>
                    <a:pt x="866564" y="144008"/>
                    <a:pt x="802090" y="144008"/>
                    <a:pt x="738000" y="144008"/>
                  </a:cubicBezTo>
                  <a:cubicBezTo>
                    <a:pt x="733778" y="144008"/>
                    <a:pt x="729940" y="144776"/>
                    <a:pt x="725718" y="144776"/>
                  </a:cubicBezTo>
                  <a:cubicBezTo>
                    <a:pt x="718427" y="145160"/>
                    <a:pt x="715357" y="149000"/>
                    <a:pt x="715740" y="156680"/>
                  </a:cubicBezTo>
                  <a:cubicBezTo>
                    <a:pt x="716124" y="171655"/>
                    <a:pt x="715740" y="186631"/>
                    <a:pt x="715740" y="201606"/>
                  </a:cubicBezTo>
                  <a:cubicBezTo>
                    <a:pt x="715357" y="219270"/>
                    <a:pt x="708449" y="234629"/>
                    <a:pt x="697703" y="248453"/>
                  </a:cubicBezTo>
                  <a:cubicBezTo>
                    <a:pt x="696168" y="250373"/>
                    <a:pt x="693482" y="252677"/>
                    <a:pt x="693482" y="254980"/>
                  </a:cubicBezTo>
                  <a:cubicBezTo>
                    <a:pt x="689644" y="286468"/>
                    <a:pt x="702308" y="311043"/>
                    <a:pt x="737232" y="311427"/>
                  </a:cubicBezTo>
                  <a:cubicBezTo>
                    <a:pt x="752199" y="311427"/>
                    <a:pt x="767166" y="311811"/>
                    <a:pt x="782517" y="311427"/>
                  </a:cubicBezTo>
                  <a:cubicBezTo>
                    <a:pt x="795950" y="311043"/>
                    <a:pt x="805160" y="316419"/>
                    <a:pt x="812068" y="327554"/>
                  </a:cubicBezTo>
                  <a:cubicBezTo>
                    <a:pt x="817824" y="339074"/>
                    <a:pt x="825500" y="350210"/>
                    <a:pt x="833943" y="362881"/>
                  </a:cubicBezTo>
                  <a:close/>
                  <a:moveTo>
                    <a:pt x="160802" y="362497"/>
                  </a:moveTo>
                  <a:cubicBezTo>
                    <a:pt x="167326" y="352897"/>
                    <a:pt x="173466" y="345218"/>
                    <a:pt x="177688" y="336386"/>
                  </a:cubicBezTo>
                  <a:cubicBezTo>
                    <a:pt x="187666" y="316803"/>
                    <a:pt x="202250" y="309123"/>
                    <a:pt x="224125" y="311043"/>
                  </a:cubicBezTo>
                  <a:cubicBezTo>
                    <a:pt x="239476" y="312195"/>
                    <a:pt x="255594" y="312195"/>
                    <a:pt x="270945" y="309507"/>
                  </a:cubicBezTo>
                  <a:cubicBezTo>
                    <a:pt x="299728" y="304131"/>
                    <a:pt x="311626" y="268804"/>
                    <a:pt x="294739" y="245381"/>
                  </a:cubicBezTo>
                  <a:cubicBezTo>
                    <a:pt x="288983" y="237317"/>
                    <a:pt x="283226" y="227717"/>
                    <a:pt x="281691" y="218118"/>
                  </a:cubicBezTo>
                  <a:cubicBezTo>
                    <a:pt x="279005" y="199302"/>
                    <a:pt x="279005" y="180103"/>
                    <a:pt x="278237" y="161287"/>
                  </a:cubicBezTo>
                  <a:cubicBezTo>
                    <a:pt x="277853" y="146312"/>
                    <a:pt x="276702" y="144392"/>
                    <a:pt x="261351" y="144392"/>
                  </a:cubicBezTo>
                  <a:cubicBezTo>
                    <a:pt x="194190" y="144008"/>
                    <a:pt x="126646" y="144008"/>
                    <a:pt x="59485" y="144392"/>
                  </a:cubicBezTo>
                  <a:cubicBezTo>
                    <a:pt x="34924" y="144392"/>
                    <a:pt x="18805" y="162056"/>
                    <a:pt x="18805" y="186631"/>
                  </a:cubicBezTo>
                  <a:cubicBezTo>
                    <a:pt x="18805" y="213894"/>
                    <a:pt x="18805" y="241157"/>
                    <a:pt x="18805" y="268804"/>
                  </a:cubicBezTo>
                  <a:cubicBezTo>
                    <a:pt x="18805" y="295299"/>
                    <a:pt x="34924" y="311811"/>
                    <a:pt x="61404" y="311811"/>
                  </a:cubicBezTo>
                  <a:cubicBezTo>
                    <a:pt x="77523" y="311811"/>
                    <a:pt x="93641" y="312195"/>
                    <a:pt x="109376" y="311811"/>
                  </a:cubicBezTo>
                  <a:cubicBezTo>
                    <a:pt x="121273" y="311427"/>
                    <a:pt x="129716" y="316419"/>
                    <a:pt x="135856" y="326018"/>
                  </a:cubicBezTo>
                  <a:cubicBezTo>
                    <a:pt x="144300" y="337538"/>
                    <a:pt x="151975" y="349058"/>
                    <a:pt x="160802" y="362497"/>
                  </a:cubicBezTo>
                  <a:close/>
                </a:path>
              </a:pathLst>
            </a:custGeom>
            <a:grpFill/>
            <a:ln w="3834" cap="flat">
              <a:noFill/>
              <a:prstDash val="solid"/>
              <a:miter/>
            </a:ln>
          </p:spPr>
          <p:txBody>
            <a:bodyPr rtlCol="0" anchor="ctr"/>
            <a:lstStyle/>
            <a:p>
              <a:endParaRPr lang="en-US"/>
            </a:p>
          </p:txBody>
        </p:sp>
        <p:sp>
          <p:nvSpPr>
            <p:cNvPr id="37" name="Freeform 291">
              <a:extLst>
                <a:ext uri="{FF2B5EF4-FFF2-40B4-BE49-F238E27FC236}">
                  <a16:creationId xmlns:a16="http://schemas.microsoft.com/office/drawing/2014/main" id="{0D2796CD-2CD4-0B7B-5C11-4DC88124B45C}"/>
                </a:ext>
              </a:extLst>
            </p:cNvPr>
            <p:cNvSpPr/>
            <p:nvPr userDrawn="1"/>
          </p:nvSpPr>
          <p:spPr>
            <a:xfrm>
              <a:off x="8628698" y="5920718"/>
              <a:ext cx="24178" cy="18453"/>
            </a:xfrm>
            <a:custGeom>
              <a:avLst/>
              <a:gdLst>
                <a:gd name="connsiteX0" fmla="*/ 24178 w 24178"/>
                <a:gd name="connsiteY0" fmla="*/ 9600 h 18453"/>
                <a:gd name="connsiteX1" fmla="*/ 9594 w 24178"/>
                <a:gd name="connsiteY1" fmla="*/ 18431 h 18453"/>
                <a:gd name="connsiteX2" fmla="*/ 0 w 24178"/>
                <a:gd name="connsiteY2" fmla="*/ 8832 h 18453"/>
                <a:gd name="connsiteX3" fmla="*/ 9978 w 24178"/>
                <a:gd name="connsiteY3" fmla="*/ 0 h 18453"/>
                <a:gd name="connsiteX4" fmla="*/ 24178 w 24178"/>
                <a:gd name="connsiteY4" fmla="*/ 9600 h 1845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4178" h="18453">
                  <a:moveTo>
                    <a:pt x="24178" y="9600"/>
                  </a:moveTo>
                  <a:cubicBezTo>
                    <a:pt x="17270" y="14208"/>
                    <a:pt x="13048" y="18816"/>
                    <a:pt x="9594" y="18431"/>
                  </a:cubicBezTo>
                  <a:cubicBezTo>
                    <a:pt x="6140" y="18047"/>
                    <a:pt x="3070" y="12288"/>
                    <a:pt x="0" y="8832"/>
                  </a:cubicBezTo>
                  <a:cubicBezTo>
                    <a:pt x="3454" y="5760"/>
                    <a:pt x="6524" y="384"/>
                    <a:pt x="9978" y="0"/>
                  </a:cubicBezTo>
                  <a:cubicBezTo>
                    <a:pt x="13816" y="0"/>
                    <a:pt x="17654" y="4992"/>
                    <a:pt x="24178" y="9600"/>
                  </a:cubicBezTo>
                  <a:close/>
                </a:path>
              </a:pathLst>
            </a:custGeom>
            <a:grpFill/>
            <a:ln w="3834" cap="flat">
              <a:noFill/>
              <a:prstDash val="solid"/>
              <a:miter/>
            </a:ln>
          </p:spPr>
          <p:txBody>
            <a:bodyPr rtlCol="0" anchor="ctr"/>
            <a:lstStyle/>
            <a:p>
              <a:endParaRPr lang="en-US"/>
            </a:p>
          </p:txBody>
        </p:sp>
        <p:sp>
          <p:nvSpPr>
            <p:cNvPr id="38" name="Freeform 292">
              <a:extLst>
                <a:ext uri="{FF2B5EF4-FFF2-40B4-BE49-F238E27FC236}">
                  <a16:creationId xmlns:a16="http://schemas.microsoft.com/office/drawing/2014/main" id="{9068B819-685A-D503-D05D-1E561742C292}"/>
                </a:ext>
              </a:extLst>
            </p:cNvPr>
            <p:cNvSpPr/>
            <p:nvPr userDrawn="1"/>
          </p:nvSpPr>
          <p:spPr>
            <a:xfrm>
              <a:off x="8629445" y="5866191"/>
              <a:ext cx="18521" cy="19967"/>
            </a:xfrm>
            <a:custGeom>
              <a:avLst/>
              <a:gdLst>
                <a:gd name="connsiteX0" fmla="*/ 11534 w 18521"/>
                <a:gd name="connsiteY0" fmla="*/ 384 h 19967"/>
                <a:gd name="connsiteX1" fmla="*/ 18442 w 18521"/>
                <a:gd name="connsiteY1" fmla="*/ 11136 h 19967"/>
                <a:gd name="connsiteX2" fmla="*/ 8848 w 18521"/>
                <a:gd name="connsiteY2" fmla="*/ 19967 h 19967"/>
                <a:gd name="connsiteX3" fmla="*/ 21 w 18521"/>
                <a:gd name="connsiteY3" fmla="*/ 10752 h 19967"/>
                <a:gd name="connsiteX4" fmla="*/ 6929 w 18521"/>
                <a:gd name="connsiteY4" fmla="*/ 0 h 19967"/>
                <a:gd name="connsiteX5" fmla="*/ 11534 w 18521"/>
                <a:gd name="connsiteY5" fmla="*/ 384 h 1996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8521" h="19967">
                  <a:moveTo>
                    <a:pt x="11534" y="384"/>
                  </a:moveTo>
                  <a:cubicBezTo>
                    <a:pt x="14220" y="4224"/>
                    <a:pt x="19210" y="8064"/>
                    <a:pt x="18442" y="11136"/>
                  </a:cubicBezTo>
                  <a:cubicBezTo>
                    <a:pt x="17675" y="14592"/>
                    <a:pt x="12302" y="19967"/>
                    <a:pt x="8848" y="19967"/>
                  </a:cubicBezTo>
                  <a:cubicBezTo>
                    <a:pt x="5778" y="19967"/>
                    <a:pt x="405" y="14208"/>
                    <a:pt x="21" y="10752"/>
                  </a:cubicBezTo>
                  <a:cubicBezTo>
                    <a:pt x="-363" y="7680"/>
                    <a:pt x="4626" y="3840"/>
                    <a:pt x="6929" y="0"/>
                  </a:cubicBezTo>
                  <a:cubicBezTo>
                    <a:pt x="8464" y="0"/>
                    <a:pt x="9999" y="384"/>
                    <a:pt x="11534" y="384"/>
                  </a:cubicBezTo>
                  <a:close/>
                </a:path>
              </a:pathLst>
            </a:custGeom>
            <a:grpFill/>
            <a:ln w="3834" cap="flat">
              <a:noFill/>
              <a:prstDash val="solid"/>
              <a:miter/>
            </a:ln>
          </p:spPr>
          <p:txBody>
            <a:bodyPr rtlCol="0" anchor="ctr"/>
            <a:lstStyle/>
            <a:p>
              <a:endParaRPr lang="en-US"/>
            </a:p>
          </p:txBody>
        </p:sp>
        <p:sp>
          <p:nvSpPr>
            <p:cNvPr id="39" name="Freeform 293">
              <a:extLst>
                <a:ext uri="{FF2B5EF4-FFF2-40B4-BE49-F238E27FC236}">
                  <a16:creationId xmlns:a16="http://schemas.microsoft.com/office/drawing/2014/main" id="{60831130-10CB-FF80-E106-A7DDE378E4EB}"/>
                </a:ext>
              </a:extLst>
            </p:cNvPr>
            <p:cNvSpPr/>
            <p:nvPr userDrawn="1"/>
          </p:nvSpPr>
          <p:spPr>
            <a:xfrm>
              <a:off x="8629444" y="5974457"/>
              <a:ext cx="18463" cy="20370"/>
            </a:xfrm>
            <a:custGeom>
              <a:avLst/>
              <a:gdLst>
                <a:gd name="connsiteX0" fmla="*/ 6547 w 18463"/>
                <a:gd name="connsiteY0" fmla="*/ 19603 h 20370"/>
                <a:gd name="connsiteX1" fmla="*/ 23 w 18463"/>
                <a:gd name="connsiteY1" fmla="*/ 8467 h 20370"/>
                <a:gd name="connsiteX2" fmla="*/ 9617 w 18463"/>
                <a:gd name="connsiteY2" fmla="*/ 19 h 20370"/>
                <a:gd name="connsiteX3" fmla="*/ 18444 w 18463"/>
                <a:gd name="connsiteY3" fmla="*/ 9619 h 20370"/>
                <a:gd name="connsiteX4" fmla="*/ 10768 w 18463"/>
                <a:gd name="connsiteY4" fmla="*/ 20371 h 20370"/>
                <a:gd name="connsiteX5" fmla="*/ 6547 w 18463"/>
                <a:gd name="connsiteY5" fmla="*/ 19603 h 2037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8463" h="20370">
                  <a:moveTo>
                    <a:pt x="6547" y="19603"/>
                  </a:moveTo>
                  <a:cubicBezTo>
                    <a:pt x="4244" y="15763"/>
                    <a:pt x="-362" y="11539"/>
                    <a:pt x="23" y="8467"/>
                  </a:cubicBezTo>
                  <a:cubicBezTo>
                    <a:pt x="790" y="5011"/>
                    <a:pt x="6547" y="-364"/>
                    <a:pt x="9617" y="19"/>
                  </a:cubicBezTo>
                  <a:cubicBezTo>
                    <a:pt x="13071" y="403"/>
                    <a:pt x="18060" y="5779"/>
                    <a:pt x="18444" y="9619"/>
                  </a:cubicBezTo>
                  <a:cubicBezTo>
                    <a:pt x="18827" y="12691"/>
                    <a:pt x="13455" y="16531"/>
                    <a:pt x="10768" y="20371"/>
                  </a:cubicBezTo>
                  <a:cubicBezTo>
                    <a:pt x="9617" y="19603"/>
                    <a:pt x="8082" y="19603"/>
                    <a:pt x="6547" y="19603"/>
                  </a:cubicBezTo>
                  <a:close/>
                </a:path>
              </a:pathLst>
            </a:custGeom>
            <a:grpFill/>
            <a:ln w="3834" cap="flat">
              <a:noFill/>
              <a:prstDash val="solid"/>
              <a:miter/>
            </a:ln>
          </p:spPr>
          <p:txBody>
            <a:bodyPr rtlCol="0" anchor="ctr"/>
            <a:lstStyle/>
            <a:p>
              <a:endParaRPr lang="en-US"/>
            </a:p>
          </p:txBody>
        </p:sp>
        <p:sp>
          <p:nvSpPr>
            <p:cNvPr id="40" name="Freeform 294">
              <a:extLst>
                <a:ext uri="{FF2B5EF4-FFF2-40B4-BE49-F238E27FC236}">
                  <a16:creationId xmlns:a16="http://schemas.microsoft.com/office/drawing/2014/main" id="{51965AEA-B670-E259-B91F-CFF7D5A9BAF6}"/>
                </a:ext>
              </a:extLst>
            </p:cNvPr>
            <p:cNvSpPr/>
            <p:nvPr userDrawn="1"/>
          </p:nvSpPr>
          <p:spPr>
            <a:xfrm>
              <a:off x="8629444" y="6027447"/>
              <a:ext cx="18462" cy="22290"/>
            </a:xfrm>
            <a:custGeom>
              <a:avLst/>
              <a:gdLst>
                <a:gd name="connsiteX0" fmla="*/ 8465 w 18462"/>
                <a:gd name="connsiteY0" fmla="*/ 22291 h 22290"/>
                <a:gd name="connsiteX1" fmla="*/ 22 w 18462"/>
                <a:gd name="connsiteY1" fmla="*/ 8467 h 22290"/>
                <a:gd name="connsiteX2" fmla="*/ 9233 w 18462"/>
                <a:gd name="connsiteY2" fmla="*/ 19 h 22290"/>
                <a:gd name="connsiteX3" fmla="*/ 18443 w 18462"/>
                <a:gd name="connsiteY3" fmla="*/ 8851 h 22290"/>
                <a:gd name="connsiteX4" fmla="*/ 8465 w 18462"/>
                <a:gd name="connsiteY4" fmla="*/ 22291 h 2229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8462" h="22290">
                  <a:moveTo>
                    <a:pt x="8465" y="22291"/>
                  </a:moveTo>
                  <a:cubicBezTo>
                    <a:pt x="4244" y="15763"/>
                    <a:pt x="-362" y="11539"/>
                    <a:pt x="22" y="8467"/>
                  </a:cubicBezTo>
                  <a:cubicBezTo>
                    <a:pt x="790" y="5011"/>
                    <a:pt x="6163" y="-364"/>
                    <a:pt x="9233" y="19"/>
                  </a:cubicBezTo>
                  <a:cubicBezTo>
                    <a:pt x="12687" y="404"/>
                    <a:pt x="18060" y="5395"/>
                    <a:pt x="18443" y="8851"/>
                  </a:cubicBezTo>
                  <a:cubicBezTo>
                    <a:pt x="18827" y="11923"/>
                    <a:pt x="13455" y="15763"/>
                    <a:pt x="8465" y="22291"/>
                  </a:cubicBezTo>
                  <a:close/>
                </a:path>
              </a:pathLst>
            </a:custGeom>
            <a:grpFill/>
            <a:ln w="3834" cap="flat">
              <a:noFill/>
              <a:prstDash val="solid"/>
              <a:miter/>
            </a:ln>
          </p:spPr>
          <p:txBody>
            <a:bodyPr rtlCol="0" anchor="ctr"/>
            <a:lstStyle/>
            <a:p>
              <a:endParaRPr lang="en-US"/>
            </a:p>
          </p:txBody>
        </p:sp>
        <p:sp>
          <p:nvSpPr>
            <p:cNvPr id="41" name="Freeform 295">
              <a:extLst>
                <a:ext uri="{FF2B5EF4-FFF2-40B4-BE49-F238E27FC236}">
                  <a16:creationId xmlns:a16="http://schemas.microsoft.com/office/drawing/2014/main" id="{851D4BF1-D719-2EC5-838E-BCAB45D23413}"/>
                </a:ext>
              </a:extLst>
            </p:cNvPr>
            <p:cNvSpPr/>
            <p:nvPr userDrawn="1"/>
          </p:nvSpPr>
          <p:spPr>
            <a:xfrm>
              <a:off x="8988680" y="5867343"/>
              <a:ext cx="49770" cy="22301"/>
            </a:xfrm>
            <a:custGeom>
              <a:avLst/>
              <a:gdLst>
                <a:gd name="connsiteX0" fmla="*/ 24178 w 49770"/>
                <a:gd name="connsiteY0" fmla="*/ 21887 h 22301"/>
                <a:gd name="connsiteX1" fmla="*/ 9978 w 49770"/>
                <a:gd name="connsiteY1" fmla="*/ 21503 h 22301"/>
                <a:gd name="connsiteX2" fmla="*/ 0 w 49770"/>
                <a:gd name="connsiteY2" fmla="*/ 11520 h 22301"/>
                <a:gd name="connsiteX3" fmla="*/ 9211 w 49770"/>
                <a:gd name="connsiteY3" fmla="*/ 1152 h 22301"/>
                <a:gd name="connsiteX4" fmla="*/ 39529 w 49770"/>
                <a:gd name="connsiteY4" fmla="*/ 1152 h 22301"/>
                <a:gd name="connsiteX5" fmla="*/ 49507 w 49770"/>
                <a:gd name="connsiteY5" fmla="*/ 11136 h 22301"/>
                <a:gd name="connsiteX6" fmla="*/ 38761 w 49770"/>
                <a:gd name="connsiteY6" fmla="*/ 21503 h 22301"/>
                <a:gd name="connsiteX7" fmla="*/ 24178 w 49770"/>
                <a:gd name="connsiteY7" fmla="*/ 21887 h 223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49770" h="22301">
                  <a:moveTo>
                    <a:pt x="24178" y="21887"/>
                  </a:moveTo>
                  <a:cubicBezTo>
                    <a:pt x="19572" y="21887"/>
                    <a:pt x="14199" y="23039"/>
                    <a:pt x="9978" y="21503"/>
                  </a:cubicBezTo>
                  <a:cubicBezTo>
                    <a:pt x="5757" y="19583"/>
                    <a:pt x="0" y="14976"/>
                    <a:pt x="0" y="11520"/>
                  </a:cubicBezTo>
                  <a:cubicBezTo>
                    <a:pt x="0" y="8064"/>
                    <a:pt x="5757" y="1920"/>
                    <a:pt x="9211" y="1152"/>
                  </a:cubicBezTo>
                  <a:cubicBezTo>
                    <a:pt x="19189" y="-384"/>
                    <a:pt x="29550" y="-384"/>
                    <a:pt x="39529" y="1152"/>
                  </a:cubicBezTo>
                  <a:cubicBezTo>
                    <a:pt x="43366" y="1536"/>
                    <a:pt x="48739" y="6912"/>
                    <a:pt x="49507" y="11136"/>
                  </a:cubicBezTo>
                  <a:cubicBezTo>
                    <a:pt x="51042" y="18047"/>
                    <a:pt x="45669" y="21503"/>
                    <a:pt x="38761" y="21503"/>
                  </a:cubicBezTo>
                  <a:cubicBezTo>
                    <a:pt x="34156" y="21887"/>
                    <a:pt x="29167" y="21887"/>
                    <a:pt x="24178" y="21887"/>
                  </a:cubicBezTo>
                  <a:close/>
                </a:path>
              </a:pathLst>
            </a:custGeom>
            <a:grpFill/>
            <a:ln w="3834" cap="flat">
              <a:noFill/>
              <a:prstDash val="solid"/>
              <a:miter/>
            </a:ln>
          </p:spPr>
          <p:txBody>
            <a:bodyPr rtlCol="0" anchor="ctr"/>
            <a:lstStyle/>
            <a:p>
              <a:endParaRPr lang="en-US"/>
            </a:p>
          </p:txBody>
        </p:sp>
        <p:sp>
          <p:nvSpPr>
            <p:cNvPr id="42" name="Freeform 296">
              <a:extLst>
                <a:ext uri="{FF2B5EF4-FFF2-40B4-BE49-F238E27FC236}">
                  <a16:creationId xmlns:a16="http://schemas.microsoft.com/office/drawing/2014/main" id="{345C3529-0F5C-91AD-BABF-D703CD4A57A6}"/>
                </a:ext>
              </a:extLst>
            </p:cNvPr>
            <p:cNvSpPr/>
            <p:nvPr userDrawn="1"/>
          </p:nvSpPr>
          <p:spPr>
            <a:xfrm>
              <a:off x="8928752" y="5655382"/>
              <a:ext cx="92128" cy="28207"/>
            </a:xfrm>
            <a:custGeom>
              <a:avLst/>
              <a:gdLst>
                <a:gd name="connsiteX0" fmla="*/ 30376 w 92128"/>
                <a:gd name="connsiteY0" fmla="*/ 0 h 28207"/>
                <a:gd name="connsiteX1" fmla="*/ 62614 w 92128"/>
                <a:gd name="connsiteY1" fmla="*/ 2304 h 28207"/>
                <a:gd name="connsiteX2" fmla="*/ 89094 w 92128"/>
                <a:gd name="connsiteY2" fmla="*/ 11520 h 28207"/>
                <a:gd name="connsiteX3" fmla="*/ 91780 w 92128"/>
                <a:gd name="connsiteY3" fmla="*/ 21119 h 28207"/>
                <a:gd name="connsiteX4" fmla="*/ 83337 w 92128"/>
                <a:gd name="connsiteY4" fmla="*/ 28031 h 28207"/>
                <a:gd name="connsiteX5" fmla="*/ 73743 w 92128"/>
                <a:gd name="connsiteY5" fmla="*/ 25727 h 28207"/>
                <a:gd name="connsiteX6" fmla="*/ 54554 w 92128"/>
                <a:gd name="connsiteY6" fmla="*/ 25343 h 28207"/>
                <a:gd name="connsiteX7" fmla="*/ 39971 w 92128"/>
                <a:gd name="connsiteY7" fmla="*/ 25727 h 28207"/>
                <a:gd name="connsiteX8" fmla="*/ 16944 w 92128"/>
                <a:gd name="connsiteY8" fmla="*/ 26495 h 28207"/>
                <a:gd name="connsiteX9" fmla="*/ 4664 w 92128"/>
                <a:gd name="connsiteY9" fmla="*/ 26495 h 28207"/>
                <a:gd name="connsiteX10" fmla="*/ 4280 w 92128"/>
                <a:gd name="connsiteY10" fmla="*/ 11904 h 28207"/>
                <a:gd name="connsiteX11" fmla="*/ 30376 w 92128"/>
                <a:gd name="connsiteY11" fmla="*/ 0 h 2820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92128" h="28207">
                  <a:moveTo>
                    <a:pt x="30376" y="0"/>
                  </a:moveTo>
                  <a:cubicBezTo>
                    <a:pt x="41122" y="8832"/>
                    <a:pt x="51868" y="2688"/>
                    <a:pt x="62614" y="2304"/>
                  </a:cubicBezTo>
                  <a:cubicBezTo>
                    <a:pt x="71441" y="1920"/>
                    <a:pt x="80651" y="7296"/>
                    <a:pt x="89094" y="11520"/>
                  </a:cubicBezTo>
                  <a:cubicBezTo>
                    <a:pt x="91013" y="12672"/>
                    <a:pt x="92932" y="18431"/>
                    <a:pt x="91780" y="21119"/>
                  </a:cubicBezTo>
                  <a:cubicBezTo>
                    <a:pt x="90629" y="24191"/>
                    <a:pt x="86408" y="27263"/>
                    <a:pt x="83337" y="28031"/>
                  </a:cubicBezTo>
                  <a:cubicBezTo>
                    <a:pt x="80651" y="28799"/>
                    <a:pt x="76813" y="26879"/>
                    <a:pt x="73743" y="25727"/>
                  </a:cubicBezTo>
                  <a:cubicBezTo>
                    <a:pt x="67219" y="22655"/>
                    <a:pt x="61846" y="21119"/>
                    <a:pt x="54554" y="25343"/>
                  </a:cubicBezTo>
                  <a:cubicBezTo>
                    <a:pt x="50717" y="27647"/>
                    <a:pt x="43425" y="28031"/>
                    <a:pt x="39971" y="25727"/>
                  </a:cubicBezTo>
                  <a:cubicBezTo>
                    <a:pt x="31528" y="20735"/>
                    <a:pt x="24620" y="23423"/>
                    <a:pt x="16944" y="26495"/>
                  </a:cubicBezTo>
                  <a:cubicBezTo>
                    <a:pt x="13106" y="28031"/>
                    <a:pt x="7734" y="28415"/>
                    <a:pt x="4664" y="26495"/>
                  </a:cubicBezTo>
                  <a:cubicBezTo>
                    <a:pt x="-1093" y="22655"/>
                    <a:pt x="-1860" y="15743"/>
                    <a:pt x="4280" y="11904"/>
                  </a:cubicBezTo>
                  <a:cubicBezTo>
                    <a:pt x="11955" y="6912"/>
                    <a:pt x="21166" y="4224"/>
                    <a:pt x="30376" y="0"/>
                  </a:cubicBezTo>
                  <a:close/>
                </a:path>
              </a:pathLst>
            </a:custGeom>
            <a:grpFill/>
            <a:ln w="3834" cap="flat">
              <a:noFill/>
              <a:prstDash val="solid"/>
              <a:miter/>
            </a:ln>
          </p:spPr>
          <p:txBody>
            <a:bodyPr rtlCol="0" anchor="ctr"/>
            <a:lstStyle/>
            <a:p>
              <a:endParaRPr lang="en-US"/>
            </a:p>
          </p:txBody>
        </p:sp>
        <p:sp>
          <p:nvSpPr>
            <p:cNvPr id="43" name="Freeform 297">
              <a:extLst>
                <a:ext uri="{FF2B5EF4-FFF2-40B4-BE49-F238E27FC236}">
                  <a16:creationId xmlns:a16="http://schemas.microsoft.com/office/drawing/2014/main" id="{6D8ACB06-5BA0-060A-EC60-B36F1CC4D89A}"/>
                </a:ext>
              </a:extLst>
            </p:cNvPr>
            <p:cNvSpPr/>
            <p:nvPr userDrawn="1"/>
          </p:nvSpPr>
          <p:spPr>
            <a:xfrm>
              <a:off x="8515101" y="5128934"/>
              <a:ext cx="242929" cy="21119"/>
            </a:xfrm>
            <a:custGeom>
              <a:avLst/>
              <a:gdLst>
                <a:gd name="connsiteX0" fmla="*/ 120889 w 242929"/>
                <a:gd name="connsiteY0" fmla="*/ 21119 h 21119"/>
                <a:gd name="connsiteX1" fmla="*/ 14199 w 242929"/>
                <a:gd name="connsiteY1" fmla="*/ 21119 h 21119"/>
                <a:gd name="connsiteX2" fmla="*/ 0 w 242929"/>
                <a:gd name="connsiteY2" fmla="*/ 10752 h 21119"/>
                <a:gd name="connsiteX3" fmla="*/ 13816 w 242929"/>
                <a:gd name="connsiteY3" fmla="*/ 768 h 21119"/>
                <a:gd name="connsiteX4" fmla="*/ 228730 w 242929"/>
                <a:gd name="connsiteY4" fmla="*/ 0 h 21119"/>
                <a:gd name="connsiteX5" fmla="*/ 242930 w 242929"/>
                <a:gd name="connsiteY5" fmla="*/ 10368 h 21119"/>
                <a:gd name="connsiteX6" fmla="*/ 229114 w 242929"/>
                <a:gd name="connsiteY6" fmla="*/ 20351 h 21119"/>
                <a:gd name="connsiteX7" fmla="*/ 120505 w 242929"/>
                <a:gd name="connsiteY7" fmla="*/ 20351 h 21119"/>
                <a:gd name="connsiteX8" fmla="*/ 120889 w 242929"/>
                <a:gd name="connsiteY8" fmla="*/ 21119 h 2111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42929" h="21119">
                  <a:moveTo>
                    <a:pt x="120889" y="21119"/>
                  </a:moveTo>
                  <a:cubicBezTo>
                    <a:pt x="85198" y="21119"/>
                    <a:pt x="49891" y="21119"/>
                    <a:pt x="14199" y="21119"/>
                  </a:cubicBezTo>
                  <a:cubicBezTo>
                    <a:pt x="6908" y="21119"/>
                    <a:pt x="0" y="20351"/>
                    <a:pt x="0" y="10752"/>
                  </a:cubicBezTo>
                  <a:cubicBezTo>
                    <a:pt x="384" y="1920"/>
                    <a:pt x="6908" y="768"/>
                    <a:pt x="13816" y="768"/>
                  </a:cubicBezTo>
                  <a:cubicBezTo>
                    <a:pt x="85582" y="384"/>
                    <a:pt x="157348" y="384"/>
                    <a:pt x="228730" y="0"/>
                  </a:cubicBezTo>
                  <a:cubicBezTo>
                    <a:pt x="236405" y="0"/>
                    <a:pt x="242930" y="1152"/>
                    <a:pt x="242930" y="10368"/>
                  </a:cubicBezTo>
                  <a:cubicBezTo>
                    <a:pt x="242930" y="19199"/>
                    <a:pt x="236022" y="20351"/>
                    <a:pt x="229114" y="20351"/>
                  </a:cubicBezTo>
                  <a:cubicBezTo>
                    <a:pt x="193039" y="20351"/>
                    <a:pt x="156580" y="20351"/>
                    <a:pt x="120505" y="20351"/>
                  </a:cubicBezTo>
                  <a:cubicBezTo>
                    <a:pt x="120889" y="20735"/>
                    <a:pt x="120889" y="21119"/>
                    <a:pt x="120889" y="21119"/>
                  </a:cubicBezTo>
                  <a:close/>
                </a:path>
              </a:pathLst>
            </a:custGeom>
            <a:grpFill/>
            <a:ln w="3834" cap="flat">
              <a:noFill/>
              <a:prstDash val="solid"/>
              <a:miter/>
            </a:ln>
          </p:spPr>
          <p:txBody>
            <a:bodyPr rtlCol="0" anchor="ctr"/>
            <a:lstStyle/>
            <a:p>
              <a:endParaRPr lang="en-US"/>
            </a:p>
          </p:txBody>
        </p:sp>
        <p:sp>
          <p:nvSpPr>
            <p:cNvPr id="44" name="Freeform 298">
              <a:extLst>
                <a:ext uri="{FF2B5EF4-FFF2-40B4-BE49-F238E27FC236}">
                  <a16:creationId xmlns:a16="http://schemas.microsoft.com/office/drawing/2014/main" id="{A4250FB6-1C86-98EA-E22D-AC13A8C0D979}"/>
                </a:ext>
              </a:extLst>
            </p:cNvPr>
            <p:cNvSpPr/>
            <p:nvPr userDrawn="1"/>
          </p:nvSpPr>
          <p:spPr>
            <a:xfrm>
              <a:off x="8516253" y="5237527"/>
              <a:ext cx="242929" cy="21386"/>
            </a:xfrm>
            <a:custGeom>
              <a:avLst/>
              <a:gdLst>
                <a:gd name="connsiteX0" fmla="*/ 120505 w 242929"/>
                <a:gd name="connsiteY0" fmla="*/ 21195 h 21386"/>
                <a:gd name="connsiteX1" fmla="*/ 16118 w 242929"/>
                <a:gd name="connsiteY1" fmla="*/ 21195 h 21386"/>
                <a:gd name="connsiteX2" fmla="*/ 7291 w 242929"/>
                <a:gd name="connsiteY2" fmla="*/ 20427 h 21386"/>
                <a:gd name="connsiteX3" fmla="*/ 0 w 242929"/>
                <a:gd name="connsiteY3" fmla="*/ 10827 h 21386"/>
                <a:gd name="connsiteX4" fmla="*/ 7291 w 242929"/>
                <a:gd name="connsiteY4" fmla="*/ 1227 h 21386"/>
                <a:gd name="connsiteX5" fmla="*/ 15351 w 242929"/>
                <a:gd name="connsiteY5" fmla="*/ 459 h 21386"/>
                <a:gd name="connsiteX6" fmla="*/ 225276 w 242929"/>
                <a:gd name="connsiteY6" fmla="*/ 75 h 21386"/>
                <a:gd name="connsiteX7" fmla="*/ 227195 w 242929"/>
                <a:gd name="connsiteY7" fmla="*/ 75 h 21386"/>
                <a:gd name="connsiteX8" fmla="*/ 242929 w 242929"/>
                <a:gd name="connsiteY8" fmla="*/ 10059 h 21386"/>
                <a:gd name="connsiteX9" fmla="*/ 227195 w 242929"/>
                <a:gd name="connsiteY9" fmla="*/ 20043 h 21386"/>
                <a:gd name="connsiteX10" fmla="*/ 120889 w 242929"/>
                <a:gd name="connsiteY10" fmla="*/ 20043 h 21386"/>
                <a:gd name="connsiteX11" fmla="*/ 120505 w 242929"/>
                <a:gd name="connsiteY11" fmla="*/ 21195 h 213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42929" h="21386">
                  <a:moveTo>
                    <a:pt x="120505" y="21195"/>
                  </a:moveTo>
                  <a:cubicBezTo>
                    <a:pt x="85582" y="21195"/>
                    <a:pt x="51042" y="21195"/>
                    <a:pt x="16118" y="21195"/>
                  </a:cubicBezTo>
                  <a:cubicBezTo>
                    <a:pt x="13048" y="21195"/>
                    <a:pt x="9210" y="21963"/>
                    <a:pt x="7291" y="20427"/>
                  </a:cubicBezTo>
                  <a:cubicBezTo>
                    <a:pt x="4221" y="18123"/>
                    <a:pt x="0" y="14283"/>
                    <a:pt x="0" y="10827"/>
                  </a:cubicBezTo>
                  <a:cubicBezTo>
                    <a:pt x="0" y="7371"/>
                    <a:pt x="3838" y="3531"/>
                    <a:pt x="7291" y="1227"/>
                  </a:cubicBezTo>
                  <a:cubicBezTo>
                    <a:pt x="9210" y="-309"/>
                    <a:pt x="12664" y="459"/>
                    <a:pt x="15351" y="459"/>
                  </a:cubicBezTo>
                  <a:cubicBezTo>
                    <a:pt x="85198" y="459"/>
                    <a:pt x="155429" y="75"/>
                    <a:pt x="225276" y="75"/>
                  </a:cubicBezTo>
                  <a:cubicBezTo>
                    <a:pt x="226043" y="75"/>
                    <a:pt x="226811" y="75"/>
                    <a:pt x="227195" y="75"/>
                  </a:cubicBezTo>
                  <a:cubicBezTo>
                    <a:pt x="234870" y="-309"/>
                    <a:pt x="242929" y="459"/>
                    <a:pt x="242929" y="10059"/>
                  </a:cubicBezTo>
                  <a:cubicBezTo>
                    <a:pt x="242929" y="20043"/>
                    <a:pt x="234870" y="20043"/>
                    <a:pt x="227195" y="20043"/>
                  </a:cubicBezTo>
                  <a:cubicBezTo>
                    <a:pt x="191888" y="20043"/>
                    <a:pt x="156196" y="20043"/>
                    <a:pt x="120889" y="20043"/>
                  </a:cubicBezTo>
                  <a:cubicBezTo>
                    <a:pt x="120505" y="20811"/>
                    <a:pt x="120505" y="21195"/>
                    <a:pt x="120505" y="21195"/>
                  </a:cubicBezTo>
                  <a:close/>
                </a:path>
              </a:pathLst>
            </a:custGeom>
            <a:grpFill/>
            <a:ln w="3834" cap="flat">
              <a:noFill/>
              <a:prstDash val="solid"/>
              <a:miter/>
            </a:ln>
          </p:spPr>
          <p:txBody>
            <a:bodyPr rtlCol="0" anchor="ctr"/>
            <a:lstStyle/>
            <a:p>
              <a:endParaRPr lang="en-US"/>
            </a:p>
          </p:txBody>
        </p:sp>
        <p:sp>
          <p:nvSpPr>
            <p:cNvPr id="45" name="Freeform 299">
              <a:extLst>
                <a:ext uri="{FF2B5EF4-FFF2-40B4-BE49-F238E27FC236}">
                  <a16:creationId xmlns:a16="http://schemas.microsoft.com/office/drawing/2014/main" id="{223383AF-1756-2941-F0B3-7BAC1C97A4CD}"/>
                </a:ext>
              </a:extLst>
            </p:cNvPr>
            <p:cNvSpPr/>
            <p:nvPr userDrawn="1"/>
          </p:nvSpPr>
          <p:spPr>
            <a:xfrm>
              <a:off x="8515485" y="5183460"/>
              <a:ext cx="243321" cy="20735"/>
            </a:xfrm>
            <a:custGeom>
              <a:avLst/>
              <a:gdLst>
                <a:gd name="connsiteX0" fmla="*/ 122424 w 243321"/>
                <a:gd name="connsiteY0" fmla="*/ 0 h 20735"/>
                <a:gd name="connsiteX1" fmla="*/ 227962 w 243321"/>
                <a:gd name="connsiteY1" fmla="*/ 0 h 20735"/>
                <a:gd name="connsiteX2" fmla="*/ 240243 w 243321"/>
                <a:gd name="connsiteY2" fmla="*/ 3072 h 20735"/>
                <a:gd name="connsiteX3" fmla="*/ 242930 w 243321"/>
                <a:gd name="connsiteY3" fmla="*/ 12672 h 20735"/>
                <a:gd name="connsiteX4" fmla="*/ 232184 w 243321"/>
                <a:gd name="connsiteY4" fmla="*/ 19583 h 20735"/>
                <a:gd name="connsiteX5" fmla="*/ 175769 w 243321"/>
                <a:gd name="connsiteY5" fmla="*/ 19967 h 20735"/>
                <a:gd name="connsiteX6" fmla="*/ 19957 w 243321"/>
                <a:gd name="connsiteY6" fmla="*/ 20735 h 20735"/>
                <a:gd name="connsiteX7" fmla="*/ 12665 w 243321"/>
                <a:gd name="connsiteY7" fmla="*/ 20735 h 20735"/>
                <a:gd name="connsiteX8" fmla="*/ 0 w 243321"/>
                <a:gd name="connsiteY8" fmla="*/ 10752 h 20735"/>
                <a:gd name="connsiteX9" fmla="*/ 12665 w 243321"/>
                <a:gd name="connsiteY9" fmla="*/ 768 h 20735"/>
                <a:gd name="connsiteX10" fmla="*/ 122424 w 243321"/>
                <a:gd name="connsiteY10" fmla="*/ 768 h 20735"/>
                <a:gd name="connsiteX11" fmla="*/ 122424 w 243321"/>
                <a:gd name="connsiteY11" fmla="*/ 0 h 2073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43321" h="20735">
                  <a:moveTo>
                    <a:pt x="122424" y="0"/>
                  </a:moveTo>
                  <a:cubicBezTo>
                    <a:pt x="157731" y="0"/>
                    <a:pt x="192655" y="0"/>
                    <a:pt x="227962" y="0"/>
                  </a:cubicBezTo>
                  <a:cubicBezTo>
                    <a:pt x="232184" y="0"/>
                    <a:pt x="237173" y="768"/>
                    <a:pt x="240243" y="3072"/>
                  </a:cubicBezTo>
                  <a:cubicBezTo>
                    <a:pt x="242546" y="4608"/>
                    <a:pt x="244081" y="10752"/>
                    <a:pt x="242930" y="12672"/>
                  </a:cubicBezTo>
                  <a:cubicBezTo>
                    <a:pt x="240627" y="16128"/>
                    <a:pt x="236022" y="19583"/>
                    <a:pt x="232184" y="19583"/>
                  </a:cubicBezTo>
                  <a:cubicBezTo>
                    <a:pt x="213379" y="20351"/>
                    <a:pt x="194574" y="19967"/>
                    <a:pt x="175769" y="19967"/>
                  </a:cubicBezTo>
                  <a:cubicBezTo>
                    <a:pt x="123960" y="20351"/>
                    <a:pt x="72150" y="20351"/>
                    <a:pt x="19957" y="20735"/>
                  </a:cubicBezTo>
                  <a:cubicBezTo>
                    <a:pt x="17654" y="20735"/>
                    <a:pt x="15351" y="20735"/>
                    <a:pt x="12665" y="20735"/>
                  </a:cubicBezTo>
                  <a:cubicBezTo>
                    <a:pt x="5757" y="20735"/>
                    <a:pt x="0" y="18816"/>
                    <a:pt x="0" y="10752"/>
                  </a:cubicBezTo>
                  <a:cubicBezTo>
                    <a:pt x="0" y="2688"/>
                    <a:pt x="5757" y="768"/>
                    <a:pt x="12665" y="768"/>
                  </a:cubicBezTo>
                  <a:cubicBezTo>
                    <a:pt x="49123" y="768"/>
                    <a:pt x="85582" y="768"/>
                    <a:pt x="122424" y="768"/>
                  </a:cubicBezTo>
                  <a:cubicBezTo>
                    <a:pt x="122424" y="768"/>
                    <a:pt x="122424" y="384"/>
                    <a:pt x="122424" y="0"/>
                  </a:cubicBezTo>
                  <a:close/>
                </a:path>
              </a:pathLst>
            </a:custGeom>
            <a:grpFill/>
            <a:ln w="3834" cap="flat">
              <a:noFill/>
              <a:prstDash val="solid"/>
              <a:miter/>
            </a:ln>
          </p:spPr>
          <p:txBody>
            <a:bodyPr rtlCol="0" anchor="ctr"/>
            <a:lstStyle/>
            <a:p>
              <a:endParaRPr lang="en-US"/>
            </a:p>
          </p:txBody>
        </p:sp>
      </p:grpSp>
      <p:sp>
        <p:nvSpPr>
          <p:cNvPr id="12" name="TextBox 11">
            <a:extLst>
              <a:ext uri="{FF2B5EF4-FFF2-40B4-BE49-F238E27FC236}">
                <a16:creationId xmlns:a16="http://schemas.microsoft.com/office/drawing/2014/main" id="{C9C57C66-4F4E-CA4F-9378-EDE5C11D58BE}"/>
              </a:ext>
            </a:extLst>
          </p:cNvPr>
          <p:cNvSpPr txBox="1"/>
          <p:nvPr/>
        </p:nvSpPr>
        <p:spPr>
          <a:xfrm>
            <a:off x="1806539" y="363580"/>
            <a:ext cx="5658846" cy="1631216"/>
          </a:xfrm>
          <a:prstGeom prst="rect">
            <a:avLst/>
          </a:prstGeom>
          <a:noFill/>
        </p:spPr>
        <p:txBody>
          <a:bodyPr wrap="square" rtlCol="0">
            <a:spAutoFit/>
          </a:bodyPr>
          <a:lstStyle/>
          <a:p>
            <a:r>
              <a:rPr lang="en-US" sz="3600" b="1" dirty="0">
                <a:solidFill>
                  <a:schemeClr val="bg1"/>
                </a:solidFill>
              </a:rPr>
              <a:t>Workshop Topic</a:t>
            </a:r>
          </a:p>
          <a:p>
            <a:r>
              <a:rPr lang="en-US" sz="3200" dirty="0">
                <a:solidFill>
                  <a:schemeClr val="bg1"/>
                </a:solidFill>
              </a:rPr>
              <a:t>Making the Experience </a:t>
            </a:r>
          </a:p>
          <a:p>
            <a:r>
              <a:rPr lang="en-US" sz="3200" dirty="0">
                <a:solidFill>
                  <a:schemeClr val="bg1"/>
                </a:solidFill>
              </a:rPr>
              <a:t>Easy to Understand and Book</a:t>
            </a:r>
          </a:p>
        </p:txBody>
      </p:sp>
      <p:sp>
        <p:nvSpPr>
          <p:cNvPr id="3" name="Rectangle 2">
            <a:extLst>
              <a:ext uri="{FF2B5EF4-FFF2-40B4-BE49-F238E27FC236}">
                <a16:creationId xmlns:a16="http://schemas.microsoft.com/office/drawing/2014/main" id="{2DD627B2-73DB-5BE7-FF85-51AE186AE7B7}"/>
              </a:ext>
            </a:extLst>
          </p:cNvPr>
          <p:cNvSpPr/>
          <p:nvPr/>
        </p:nvSpPr>
        <p:spPr>
          <a:xfrm>
            <a:off x="372629" y="4118685"/>
            <a:ext cx="6845968" cy="5398235"/>
          </a:xfrm>
          <a:prstGeom prst="rect">
            <a:avLst/>
          </a:prstGeom>
          <a:solidFill>
            <a:srgbClr val="C7736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E">
              <a:solidFill>
                <a:srgbClr val="DFDECB"/>
              </a:solidFill>
            </a:endParaRPr>
          </a:p>
        </p:txBody>
      </p:sp>
      <p:grpSp>
        <p:nvGrpSpPr>
          <p:cNvPr id="4" name="Graphic 2">
            <a:extLst>
              <a:ext uri="{FF2B5EF4-FFF2-40B4-BE49-F238E27FC236}">
                <a16:creationId xmlns:a16="http://schemas.microsoft.com/office/drawing/2014/main" id="{14C36A57-98A7-1E5D-41FD-431549B4949E}"/>
              </a:ext>
            </a:extLst>
          </p:cNvPr>
          <p:cNvGrpSpPr/>
          <p:nvPr/>
        </p:nvGrpSpPr>
        <p:grpSpPr>
          <a:xfrm>
            <a:off x="586089" y="4456223"/>
            <a:ext cx="862842" cy="1010542"/>
            <a:chOff x="-2478450" y="6659762"/>
            <a:chExt cx="1055890" cy="1330292"/>
          </a:xfrm>
          <a:solidFill>
            <a:srgbClr val="DFDECB"/>
          </a:solidFill>
        </p:grpSpPr>
        <p:grpSp>
          <p:nvGrpSpPr>
            <p:cNvPr id="5" name="Graphic 2">
              <a:extLst>
                <a:ext uri="{FF2B5EF4-FFF2-40B4-BE49-F238E27FC236}">
                  <a16:creationId xmlns:a16="http://schemas.microsoft.com/office/drawing/2014/main" id="{2EDDC455-7C63-15C9-5C24-16FD3C55C53F}"/>
                </a:ext>
              </a:extLst>
            </p:cNvPr>
            <p:cNvGrpSpPr/>
            <p:nvPr/>
          </p:nvGrpSpPr>
          <p:grpSpPr>
            <a:xfrm>
              <a:off x="-2347228" y="6993943"/>
              <a:ext cx="924668" cy="996110"/>
              <a:chOff x="-2347228" y="6993943"/>
              <a:chExt cx="924668" cy="996110"/>
            </a:xfrm>
            <a:grpFill/>
          </p:grpSpPr>
          <p:sp>
            <p:nvSpPr>
              <p:cNvPr id="17" name="Freeform 1440">
                <a:extLst>
                  <a:ext uri="{FF2B5EF4-FFF2-40B4-BE49-F238E27FC236}">
                    <a16:creationId xmlns:a16="http://schemas.microsoft.com/office/drawing/2014/main" id="{AAE31CAB-C38C-7F49-EE46-E86074CF5370}"/>
                  </a:ext>
                </a:extLst>
              </p:cNvPr>
              <p:cNvSpPr/>
              <p:nvPr/>
            </p:nvSpPr>
            <p:spPr>
              <a:xfrm>
                <a:off x="-2347228" y="6993943"/>
                <a:ext cx="924668" cy="996110"/>
              </a:xfrm>
              <a:custGeom>
                <a:avLst/>
                <a:gdLst>
                  <a:gd name="connsiteX0" fmla="*/ 324200 w 924668"/>
                  <a:gd name="connsiteY0" fmla="*/ 972949 h 996110"/>
                  <a:gd name="connsiteX1" fmla="*/ 218996 w 924668"/>
                  <a:gd name="connsiteY1" fmla="*/ 822987 h 996110"/>
                  <a:gd name="connsiteX2" fmla="*/ 93490 w 924668"/>
                  <a:gd name="connsiteY2" fmla="*/ 674410 h 996110"/>
                  <a:gd name="connsiteX3" fmla="*/ 30275 w 924668"/>
                  <a:gd name="connsiteY3" fmla="*/ 586279 h 996110"/>
                  <a:gd name="connsiteX4" fmla="*/ 110562 w 924668"/>
                  <a:gd name="connsiteY4" fmla="*/ 506914 h 996110"/>
                  <a:gd name="connsiteX5" fmla="*/ 173316 w 924668"/>
                  <a:gd name="connsiteY5" fmla="*/ 553517 h 996110"/>
                  <a:gd name="connsiteX6" fmla="*/ 223610 w 924668"/>
                  <a:gd name="connsiteY6" fmla="*/ 618116 h 996110"/>
                  <a:gd name="connsiteX7" fmla="*/ 260063 w 924668"/>
                  <a:gd name="connsiteY7" fmla="*/ 661951 h 996110"/>
                  <a:gd name="connsiteX8" fmla="*/ 280827 w 924668"/>
                  <a:gd name="connsiteY8" fmla="*/ 656415 h 996110"/>
                  <a:gd name="connsiteX9" fmla="*/ 283595 w 924668"/>
                  <a:gd name="connsiteY9" fmla="*/ 612118 h 996110"/>
                  <a:gd name="connsiteX10" fmla="*/ 281288 w 924668"/>
                  <a:gd name="connsiteY10" fmla="*/ 512451 h 996110"/>
                  <a:gd name="connsiteX11" fmla="*/ 274828 w 924668"/>
                  <a:gd name="connsiteY11" fmla="*/ 254056 h 996110"/>
                  <a:gd name="connsiteX12" fmla="*/ 271599 w 924668"/>
                  <a:gd name="connsiteY12" fmla="*/ 115629 h 996110"/>
                  <a:gd name="connsiteX13" fmla="*/ 311280 w 924668"/>
                  <a:gd name="connsiteY13" fmla="*/ 37188 h 996110"/>
                  <a:gd name="connsiteX14" fmla="*/ 403564 w 924668"/>
                  <a:gd name="connsiteY14" fmla="*/ 61182 h 996110"/>
                  <a:gd name="connsiteX15" fmla="*/ 416022 w 924668"/>
                  <a:gd name="connsiteY15" fmla="*/ 149313 h 996110"/>
                  <a:gd name="connsiteX16" fmla="*/ 416022 w 924668"/>
                  <a:gd name="connsiteY16" fmla="*/ 371718 h 996110"/>
                  <a:gd name="connsiteX17" fmla="*/ 446477 w 924668"/>
                  <a:gd name="connsiteY17" fmla="*/ 371718 h 996110"/>
                  <a:gd name="connsiteX18" fmla="*/ 567369 w 924668"/>
                  <a:gd name="connsiteY18" fmla="*/ 318655 h 996110"/>
                  <a:gd name="connsiteX19" fmla="*/ 591362 w 924668"/>
                  <a:gd name="connsiteY19" fmla="*/ 422936 h 996110"/>
                  <a:gd name="connsiteX20" fmla="*/ 621817 w 924668"/>
                  <a:gd name="connsiteY20" fmla="*/ 422936 h 996110"/>
                  <a:gd name="connsiteX21" fmla="*/ 741324 w 924668"/>
                  <a:gd name="connsiteY21" fmla="*/ 394789 h 996110"/>
                  <a:gd name="connsiteX22" fmla="*/ 747785 w 924668"/>
                  <a:gd name="connsiteY22" fmla="*/ 476460 h 996110"/>
                  <a:gd name="connsiteX23" fmla="*/ 778238 w 924668"/>
                  <a:gd name="connsiteY23" fmla="*/ 476460 h 996110"/>
                  <a:gd name="connsiteX24" fmla="*/ 874214 w 924668"/>
                  <a:gd name="connsiteY24" fmla="*/ 436317 h 996110"/>
                  <a:gd name="connsiteX25" fmla="*/ 891748 w 924668"/>
                  <a:gd name="connsiteY25" fmla="*/ 492610 h 996110"/>
                  <a:gd name="connsiteX26" fmla="*/ 891748 w 924668"/>
                  <a:gd name="connsiteY26" fmla="*/ 638419 h 996110"/>
                  <a:gd name="connsiteX27" fmla="*/ 889903 w 924668"/>
                  <a:gd name="connsiteY27" fmla="*/ 729319 h 996110"/>
                  <a:gd name="connsiteX28" fmla="*/ 861755 w 924668"/>
                  <a:gd name="connsiteY28" fmla="*/ 855287 h 996110"/>
                  <a:gd name="connsiteX29" fmla="*/ 834532 w 924668"/>
                  <a:gd name="connsiteY29" fmla="*/ 976179 h 996110"/>
                  <a:gd name="connsiteX30" fmla="*/ 864063 w 924668"/>
                  <a:gd name="connsiteY30" fmla="*/ 984485 h 996110"/>
                  <a:gd name="connsiteX31" fmla="*/ 920356 w 924668"/>
                  <a:gd name="connsiteY31" fmla="*/ 733472 h 996110"/>
                  <a:gd name="connsiteX32" fmla="*/ 922663 w 924668"/>
                  <a:gd name="connsiteY32" fmla="*/ 598737 h 996110"/>
                  <a:gd name="connsiteX33" fmla="*/ 921740 w 924668"/>
                  <a:gd name="connsiteY33" fmla="*/ 465847 h 996110"/>
                  <a:gd name="connsiteX34" fmla="*/ 832686 w 924668"/>
                  <a:gd name="connsiteY34" fmla="*/ 389713 h 996110"/>
                  <a:gd name="connsiteX35" fmla="*/ 748707 w 924668"/>
                  <a:gd name="connsiteY35" fmla="*/ 476460 h 996110"/>
                  <a:gd name="connsiteX36" fmla="*/ 779162 w 924668"/>
                  <a:gd name="connsiteY36" fmla="*/ 476460 h 996110"/>
                  <a:gd name="connsiteX37" fmla="*/ 739479 w 924668"/>
                  <a:gd name="connsiteY37" fmla="*/ 346801 h 996110"/>
                  <a:gd name="connsiteX38" fmla="*/ 591824 w 924668"/>
                  <a:gd name="connsiteY38" fmla="*/ 423397 h 996110"/>
                  <a:gd name="connsiteX39" fmla="*/ 622278 w 924668"/>
                  <a:gd name="connsiteY39" fmla="*/ 423397 h 996110"/>
                  <a:gd name="connsiteX40" fmla="*/ 621355 w 924668"/>
                  <a:gd name="connsiteY40" fmla="*/ 359721 h 996110"/>
                  <a:gd name="connsiteX41" fmla="*/ 561832 w 924668"/>
                  <a:gd name="connsiteY41" fmla="*/ 278511 h 996110"/>
                  <a:gd name="connsiteX42" fmla="*/ 416946 w 924668"/>
                  <a:gd name="connsiteY42" fmla="*/ 372179 h 996110"/>
                  <a:gd name="connsiteX43" fmla="*/ 447399 w 924668"/>
                  <a:gd name="connsiteY43" fmla="*/ 372179 h 996110"/>
                  <a:gd name="connsiteX44" fmla="*/ 447399 w 924668"/>
                  <a:gd name="connsiteY44" fmla="*/ 157619 h 996110"/>
                  <a:gd name="connsiteX45" fmla="*/ 443247 w 924668"/>
                  <a:gd name="connsiteY45" fmla="*/ 74102 h 996110"/>
                  <a:gd name="connsiteX46" fmla="*/ 299745 w 924668"/>
                  <a:gd name="connsiteY46" fmla="*/ 9964 h 996110"/>
                  <a:gd name="connsiteX47" fmla="*/ 243913 w 924668"/>
                  <a:gd name="connsiteY47" fmla="*/ 188534 h 996110"/>
                  <a:gd name="connsiteX48" fmla="*/ 250373 w 924668"/>
                  <a:gd name="connsiteY48" fmla="*/ 448314 h 996110"/>
                  <a:gd name="connsiteX49" fmla="*/ 253602 w 924668"/>
                  <a:gd name="connsiteY49" fmla="*/ 587663 h 996110"/>
                  <a:gd name="connsiteX50" fmla="*/ 254525 w 924668"/>
                  <a:gd name="connsiteY50" fmla="*/ 630575 h 996110"/>
                  <a:gd name="connsiteX51" fmla="*/ 254525 w 924668"/>
                  <a:gd name="connsiteY51" fmla="*/ 643033 h 996110"/>
                  <a:gd name="connsiteX52" fmla="*/ 255449 w 924668"/>
                  <a:gd name="connsiteY52" fmla="*/ 641649 h 996110"/>
                  <a:gd name="connsiteX53" fmla="*/ 276213 w 924668"/>
                  <a:gd name="connsiteY53" fmla="*/ 636112 h 996110"/>
                  <a:gd name="connsiteX54" fmla="*/ 274366 w 924668"/>
                  <a:gd name="connsiteY54" fmla="*/ 633805 h 996110"/>
                  <a:gd name="connsiteX55" fmla="*/ 266984 w 924668"/>
                  <a:gd name="connsiteY55" fmla="*/ 624115 h 996110"/>
                  <a:gd name="connsiteX56" fmla="*/ 241606 w 924668"/>
                  <a:gd name="connsiteY56" fmla="*/ 591354 h 996110"/>
                  <a:gd name="connsiteX57" fmla="*/ 193618 w 924668"/>
                  <a:gd name="connsiteY57" fmla="*/ 529062 h 996110"/>
                  <a:gd name="connsiteX58" fmla="*/ 127174 w 924668"/>
                  <a:gd name="connsiteY58" fmla="*/ 478767 h 996110"/>
                  <a:gd name="connsiteX59" fmla="*/ 23354 w 924668"/>
                  <a:gd name="connsiteY59" fmla="*/ 513835 h 996110"/>
                  <a:gd name="connsiteX60" fmla="*/ 15510 w 924668"/>
                  <a:gd name="connsiteY60" fmla="*/ 631498 h 996110"/>
                  <a:gd name="connsiteX61" fmla="*/ 37657 w 924668"/>
                  <a:gd name="connsiteY61" fmla="*/ 655953 h 996110"/>
                  <a:gd name="connsiteX62" fmla="*/ 159011 w 924668"/>
                  <a:gd name="connsiteY62" fmla="*/ 795763 h 996110"/>
                  <a:gd name="connsiteX63" fmla="*/ 298822 w 924668"/>
                  <a:gd name="connsiteY63" fmla="*/ 988638 h 996110"/>
                  <a:gd name="connsiteX64" fmla="*/ 325123 w 924668"/>
                  <a:gd name="connsiteY64" fmla="*/ 973410 h 996110"/>
                  <a:gd name="connsiteX65" fmla="*/ 325123 w 924668"/>
                  <a:gd name="connsiteY65" fmla="*/ 973410 h 99611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Lst>
                <a:rect l="l" t="t" r="r" b="b"/>
                <a:pathLst>
                  <a:path w="924668" h="996110">
                    <a:moveTo>
                      <a:pt x="324200" y="972949"/>
                    </a:moveTo>
                    <a:cubicBezTo>
                      <a:pt x="295592" y="918963"/>
                      <a:pt x="256832" y="870514"/>
                      <a:pt x="218996" y="822987"/>
                    </a:cubicBezTo>
                    <a:cubicBezTo>
                      <a:pt x="178852" y="772231"/>
                      <a:pt x="136402" y="722859"/>
                      <a:pt x="93490" y="674410"/>
                    </a:cubicBezTo>
                    <a:cubicBezTo>
                      <a:pt x="71341" y="649493"/>
                      <a:pt x="33505" y="621808"/>
                      <a:pt x="30275" y="586279"/>
                    </a:cubicBezTo>
                    <a:cubicBezTo>
                      <a:pt x="25661" y="541059"/>
                      <a:pt x="65342" y="501377"/>
                      <a:pt x="110562" y="506914"/>
                    </a:cubicBezTo>
                    <a:cubicBezTo>
                      <a:pt x="141016" y="510606"/>
                      <a:pt x="156243" y="531370"/>
                      <a:pt x="173316" y="553517"/>
                    </a:cubicBezTo>
                    <a:cubicBezTo>
                      <a:pt x="189926" y="575205"/>
                      <a:pt x="206538" y="596891"/>
                      <a:pt x="223610" y="618116"/>
                    </a:cubicBezTo>
                    <a:cubicBezTo>
                      <a:pt x="233300" y="630575"/>
                      <a:pt x="245297" y="655030"/>
                      <a:pt x="260063" y="661951"/>
                    </a:cubicBezTo>
                    <a:cubicBezTo>
                      <a:pt x="268368" y="665643"/>
                      <a:pt x="275289" y="663797"/>
                      <a:pt x="280827" y="656415"/>
                    </a:cubicBezTo>
                    <a:cubicBezTo>
                      <a:pt x="288671" y="646264"/>
                      <a:pt x="283595" y="623654"/>
                      <a:pt x="283595" y="612118"/>
                    </a:cubicBezTo>
                    <a:cubicBezTo>
                      <a:pt x="282672" y="578896"/>
                      <a:pt x="281750" y="545674"/>
                      <a:pt x="281288" y="512451"/>
                    </a:cubicBezTo>
                    <a:cubicBezTo>
                      <a:pt x="278981" y="426165"/>
                      <a:pt x="277135" y="340341"/>
                      <a:pt x="274828" y="254056"/>
                    </a:cubicBezTo>
                    <a:cubicBezTo>
                      <a:pt x="273906" y="207914"/>
                      <a:pt x="272521" y="161772"/>
                      <a:pt x="271599" y="115629"/>
                    </a:cubicBezTo>
                    <a:cubicBezTo>
                      <a:pt x="271137" y="83330"/>
                      <a:pt x="279903" y="52876"/>
                      <a:pt x="311280" y="37188"/>
                    </a:cubicBezTo>
                    <a:cubicBezTo>
                      <a:pt x="343119" y="20576"/>
                      <a:pt x="383723" y="31651"/>
                      <a:pt x="403564" y="61182"/>
                    </a:cubicBezTo>
                    <a:cubicBezTo>
                      <a:pt x="421098" y="86560"/>
                      <a:pt x="416022" y="119782"/>
                      <a:pt x="416022" y="149313"/>
                    </a:cubicBezTo>
                    <a:lnTo>
                      <a:pt x="416022" y="371718"/>
                    </a:lnTo>
                    <a:cubicBezTo>
                      <a:pt x="416022" y="391559"/>
                      <a:pt x="446015" y="391098"/>
                      <a:pt x="446477" y="371718"/>
                    </a:cubicBezTo>
                    <a:cubicBezTo>
                      <a:pt x="448784" y="311271"/>
                      <a:pt x="521227" y="274820"/>
                      <a:pt x="567369" y="318655"/>
                    </a:cubicBezTo>
                    <a:cubicBezTo>
                      <a:pt x="596438" y="346340"/>
                      <a:pt x="591362" y="386483"/>
                      <a:pt x="591362" y="422936"/>
                    </a:cubicBezTo>
                    <a:cubicBezTo>
                      <a:pt x="591362" y="459388"/>
                      <a:pt x="620894" y="442315"/>
                      <a:pt x="621817" y="422936"/>
                    </a:cubicBezTo>
                    <a:cubicBezTo>
                      <a:pt x="624586" y="358798"/>
                      <a:pt x="711332" y="335727"/>
                      <a:pt x="741324" y="394789"/>
                    </a:cubicBezTo>
                    <a:cubicBezTo>
                      <a:pt x="753322" y="418321"/>
                      <a:pt x="747785" y="451082"/>
                      <a:pt x="747785" y="476460"/>
                    </a:cubicBezTo>
                    <a:cubicBezTo>
                      <a:pt x="747785" y="501839"/>
                      <a:pt x="777315" y="495840"/>
                      <a:pt x="778238" y="476460"/>
                    </a:cubicBezTo>
                    <a:cubicBezTo>
                      <a:pt x="780545" y="428472"/>
                      <a:pt x="838223" y="400326"/>
                      <a:pt x="874214" y="436317"/>
                    </a:cubicBezTo>
                    <a:cubicBezTo>
                      <a:pt x="889903" y="452005"/>
                      <a:pt x="891748" y="471846"/>
                      <a:pt x="891748" y="492610"/>
                    </a:cubicBezTo>
                    <a:lnTo>
                      <a:pt x="891748" y="638419"/>
                    </a:lnTo>
                    <a:cubicBezTo>
                      <a:pt x="891748" y="667950"/>
                      <a:pt x="895439" y="700250"/>
                      <a:pt x="889903" y="729319"/>
                    </a:cubicBezTo>
                    <a:cubicBezTo>
                      <a:pt x="882057" y="771308"/>
                      <a:pt x="870984" y="813298"/>
                      <a:pt x="861755" y="855287"/>
                    </a:cubicBezTo>
                    <a:cubicBezTo>
                      <a:pt x="852527" y="895431"/>
                      <a:pt x="843760" y="936035"/>
                      <a:pt x="834532" y="976179"/>
                    </a:cubicBezTo>
                    <a:cubicBezTo>
                      <a:pt x="830379" y="995098"/>
                      <a:pt x="859448" y="1003403"/>
                      <a:pt x="864063" y="984485"/>
                    </a:cubicBezTo>
                    <a:cubicBezTo>
                      <a:pt x="882981" y="900968"/>
                      <a:pt x="905129" y="817451"/>
                      <a:pt x="920356" y="733472"/>
                    </a:cubicBezTo>
                    <a:cubicBezTo>
                      <a:pt x="928200" y="690098"/>
                      <a:pt x="922663" y="642111"/>
                      <a:pt x="922663" y="598737"/>
                    </a:cubicBezTo>
                    <a:cubicBezTo>
                      <a:pt x="922663" y="555363"/>
                      <a:pt x="927739" y="509221"/>
                      <a:pt x="921740" y="465847"/>
                    </a:cubicBezTo>
                    <a:cubicBezTo>
                      <a:pt x="915741" y="422474"/>
                      <a:pt x="877443" y="387868"/>
                      <a:pt x="832686" y="389713"/>
                    </a:cubicBezTo>
                    <a:cubicBezTo>
                      <a:pt x="785159" y="391559"/>
                      <a:pt x="750553" y="430318"/>
                      <a:pt x="748707" y="476460"/>
                    </a:cubicBezTo>
                    <a:lnTo>
                      <a:pt x="779162" y="476460"/>
                    </a:lnTo>
                    <a:cubicBezTo>
                      <a:pt x="779162" y="428472"/>
                      <a:pt x="783776" y="378178"/>
                      <a:pt x="739479" y="346801"/>
                    </a:cubicBezTo>
                    <a:cubicBezTo>
                      <a:pt x="676725" y="302505"/>
                      <a:pt x="595054" y="350031"/>
                      <a:pt x="591824" y="423397"/>
                    </a:cubicBezTo>
                    <a:lnTo>
                      <a:pt x="622278" y="423397"/>
                    </a:lnTo>
                    <a:cubicBezTo>
                      <a:pt x="622278" y="402172"/>
                      <a:pt x="624124" y="380485"/>
                      <a:pt x="621355" y="359721"/>
                    </a:cubicBezTo>
                    <a:cubicBezTo>
                      <a:pt x="616740" y="324653"/>
                      <a:pt x="594131" y="293277"/>
                      <a:pt x="561832" y="278511"/>
                    </a:cubicBezTo>
                    <a:cubicBezTo>
                      <a:pt x="493541" y="247134"/>
                      <a:pt x="419714" y="299736"/>
                      <a:pt x="416946" y="372179"/>
                    </a:cubicBezTo>
                    <a:lnTo>
                      <a:pt x="447399" y="372179"/>
                    </a:lnTo>
                    <a:lnTo>
                      <a:pt x="447399" y="157619"/>
                    </a:lnTo>
                    <a:cubicBezTo>
                      <a:pt x="447399" y="130395"/>
                      <a:pt x="451091" y="100402"/>
                      <a:pt x="443247" y="74102"/>
                    </a:cubicBezTo>
                    <a:cubicBezTo>
                      <a:pt x="425713" y="13655"/>
                      <a:pt x="356038" y="-17260"/>
                      <a:pt x="299745" y="9964"/>
                    </a:cubicBezTo>
                    <a:cubicBezTo>
                      <a:pt x="229147" y="44109"/>
                      <a:pt x="242067" y="123935"/>
                      <a:pt x="243913" y="188534"/>
                    </a:cubicBezTo>
                    <a:cubicBezTo>
                      <a:pt x="246220" y="275281"/>
                      <a:pt x="248066" y="361566"/>
                      <a:pt x="250373" y="448314"/>
                    </a:cubicBezTo>
                    <a:cubicBezTo>
                      <a:pt x="251295" y="494917"/>
                      <a:pt x="252680" y="541521"/>
                      <a:pt x="253602" y="587663"/>
                    </a:cubicBezTo>
                    <a:lnTo>
                      <a:pt x="254525" y="630575"/>
                    </a:lnTo>
                    <a:cubicBezTo>
                      <a:pt x="254525" y="634728"/>
                      <a:pt x="254525" y="638880"/>
                      <a:pt x="254525" y="643033"/>
                    </a:cubicBezTo>
                    <a:cubicBezTo>
                      <a:pt x="255449" y="649493"/>
                      <a:pt x="252218" y="645340"/>
                      <a:pt x="255449" y="641649"/>
                    </a:cubicBezTo>
                    <a:cubicBezTo>
                      <a:pt x="262370" y="639804"/>
                      <a:pt x="269291" y="637958"/>
                      <a:pt x="276213" y="636112"/>
                    </a:cubicBezTo>
                    <a:cubicBezTo>
                      <a:pt x="278520" y="637035"/>
                      <a:pt x="275289" y="636112"/>
                      <a:pt x="274366" y="633805"/>
                    </a:cubicBezTo>
                    <a:cubicBezTo>
                      <a:pt x="272982" y="630575"/>
                      <a:pt x="268830" y="626883"/>
                      <a:pt x="266984" y="624115"/>
                    </a:cubicBezTo>
                    <a:cubicBezTo>
                      <a:pt x="258679" y="613041"/>
                      <a:pt x="250373" y="602429"/>
                      <a:pt x="241606" y="591354"/>
                    </a:cubicBezTo>
                    <a:cubicBezTo>
                      <a:pt x="225456" y="570590"/>
                      <a:pt x="208845" y="550288"/>
                      <a:pt x="193618" y="529062"/>
                    </a:cubicBezTo>
                    <a:cubicBezTo>
                      <a:pt x="176083" y="505068"/>
                      <a:pt x="157166" y="485689"/>
                      <a:pt x="127174" y="478767"/>
                    </a:cubicBezTo>
                    <a:cubicBezTo>
                      <a:pt x="88875" y="470000"/>
                      <a:pt x="48270" y="483382"/>
                      <a:pt x="23354" y="513835"/>
                    </a:cubicBezTo>
                    <a:cubicBezTo>
                      <a:pt x="-2486" y="545212"/>
                      <a:pt x="-9407" y="597352"/>
                      <a:pt x="15510" y="631498"/>
                    </a:cubicBezTo>
                    <a:cubicBezTo>
                      <a:pt x="21969" y="640265"/>
                      <a:pt x="30275" y="647647"/>
                      <a:pt x="37657" y="655953"/>
                    </a:cubicBezTo>
                    <a:cubicBezTo>
                      <a:pt x="79185" y="701634"/>
                      <a:pt x="119790" y="748237"/>
                      <a:pt x="159011" y="795763"/>
                    </a:cubicBezTo>
                    <a:cubicBezTo>
                      <a:pt x="209307" y="856210"/>
                      <a:pt x="261908" y="918502"/>
                      <a:pt x="298822" y="988638"/>
                    </a:cubicBezTo>
                    <a:cubicBezTo>
                      <a:pt x="308050" y="1005710"/>
                      <a:pt x="334351" y="990483"/>
                      <a:pt x="325123" y="973410"/>
                    </a:cubicBezTo>
                    <a:lnTo>
                      <a:pt x="325123" y="973410"/>
                    </a:lnTo>
                    <a:close/>
                  </a:path>
                </a:pathLst>
              </a:custGeom>
              <a:grpFill/>
              <a:ln w="28575" cap="flat">
                <a:solidFill>
                  <a:srgbClr val="DFDECB"/>
                </a:solidFill>
                <a:prstDash val="solid"/>
                <a:miter/>
              </a:ln>
            </p:spPr>
            <p:txBody>
              <a:bodyPr rtlCol="0" anchor="ctr"/>
              <a:lstStyle/>
              <a:p>
                <a:endParaRPr lang="en-US"/>
              </a:p>
            </p:txBody>
          </p:sp>
          <p:sp>
            <p:nvSpPr>
              <p:cNvPr id="18" name="Freeform 1441">
                <a:extLst>
                  <a:ext uri="{FF2B5EF4-FFF2-40B4-BE49-F238E27FC236}">
                    <a16:creationId xmlns:a16="http://schemas.microsoft.com/office/drawing/2014/main" id="{AEFFDFF8-9792-C530-307F-6B56AAE4B58E}"/>
                  </a:ext>
                </a:extLst>
              </p:cNvPr>
              <p:cNvSpPr/>
              <p:nvPr/>
            </p:nvSpPr>
            <p:spPr>
              <a:xfrm>
                <a:off x="-1599443" y="7456157"/>
                <a:ext cx="30453" cy="73251"/>
              </a:xfrm>
              <a:custGeom>
                <a:avLst/>
                <a:gdLst>
                  <a:gd name="connsiteX0" fmla="*/ 0 w 30453"/>
                  <a:gd name="connsiteY0" fmla="*/ 14708 h 73251"/>
                  <a:gd name="connsiteX1" fmla="*/ 0 w 30453"/>
                  <a:gd name="connsiteY1" fmla="*/ 58543 h 73251"/>
                  <a:gd name="connsiteX2" fmla="*/ 30453 w 30453"/>
                  <a:gd name="connsiteY2" fmla="*/ 58543 h 73251"/>
                  <a:gd name="connsiteX3" fmla="*/ 30453 w 30453"/>
                  <a:gd name="connsiteY3" fmla="*/ 14708 h 73251"/>
                  <a:gd name="connsiteX4" fmla="*/ 0 w 30453"/>
                  <a:gd name="connsiteY4" fmla="*/ 14708 h 73251"/>
                  <a:gd name="connsiteX5" fmla="*/ 0 w 30453"/>
                  <a:gd name="connsiteY5" fmla="*/ 14708 h 7325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30453" h="73251">
                    <a:moveTo>
                      <a:pt x="0" y="14708"/>
                    </a:moveTo>
                    <a:lnTo>
                      <a:pt x="0" y="58543"/>
                    </a:lnTo>
                    <a:cubicBezTo>
                      <a:pt x="0" y="77923"/>
                      <a:pt x="30453" y="78384"/>
                      <a:pt x="30453" y="58543"/>
                    </a:cubicBezTo>
                    <a:lnTo>
                      <a:pt x="30453" y="14708"/>
                    </a:lnTo>
                    <a:cubicBezTo>
                      <a:pt x="30453" y="-4671"/>
                      <a:pt x="0" y="-5133"/>
                      <a:pt x="0" y="14708"/>
                    </a:cubicBezTo>
                    <a:lnTo>
                      <a:pt x="0" y="14708"/>
                    </a:lnTo>
                    <a:close/>
                  </a:path>
                </a:pathLst>
              </a:custGeom>
              <a:grpFill/>
              <a:ln w="28575" cap="flat">
                <a:solidFill>
                  <a:srgbClr val="DFDECB"/>
                </a:solidFill>
                <a:prstDash val="solid"/>
                <a:miter/>
              </a:ln>
            </p:spPr>
            <p:txBody>
              <a:bodyPr rtlCol="0" anchor="ctr"/>
              <a:lstStyle/>
              <a:p>
                <a:endParaRPr lang="en-US"/>
              </a:p>
            </p:txBody>
          </p:sp>
          <p:sp>
            <p:nvSpPr>
              <p:cNvPr id="19" name="Freeform 1442">
                <a:extLst>
                  <a:ext uri="{FF2B5EF4-FFF2-40B4-BE49-F238E27FC236}">
                    <a16:creationId xmlns:a16="http://schemas.microsoft.com/office/drawing/2014/main" id="{4C5CC859-DCE5-ECE7-989E-C4A4915A40C0}"/>
                  </a:ext>
                </a:extLst>
              </p:cNvPr>
              <p:cNvSpPr/>
              <p:nvPr/>
            </p:nvSpPr>
            <p:spPr>
              <a:xfrm>
                <a:off x="-1756326" y="7402632"/>
                <a:ext cx="30453" cy="126776"/>
              </a:xfrm>
              <a:custGeom>
                <a:avLst/>
                <a:gdLst>
                  <a:gd name="connsiteX0" fmla="*/ 0 w 30453"/>
                  <a:gd name="connsiteY0" fmla="*/ 14708 h 126776"/>
                  <a:gd name="connsiteX1" fmla="*/ 0 w 30453"/>
                  <a:gd name="connsiteY1" fmla="*/ 112068 h 126776"/>
                  <a:gd name="connsiteX2" fmla="*/ 30453 w 30453"/>
                  <a:gd name="connsiteY2" fmla="*/ 112068 h 126776"/>
                  <a:gd name="connsiteX3" fmla="*/ 30453 w 30453"/>
                  <a:gd name="connsiteY3" fmla="*/ 14708 h 126776"/>
                  <a:gd name="connsiteX4" fmla="*/ 0 w 30453"/>
                  <a:gd name="connsiteY4" fmla="*/ 14708 h 126776"/>
                  <a:gd name="connsiteX5" fmla="*/ 0 w 30453"/>
                  <a:gd name="connsiteY5" fmla="*/ 14708 h 12677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30453" h="126776">
                    <a:moveTo>
                      <a:pt x="0" y="14708"/>
                    </a:moveTo>
                    <a:lnTo>
                      <a:pt x="0" y="112068"/>
                    </a:lnTo>
                    <a:cubicBezTo>
                      <a:pt x="0" y="131448"/>
                      <a:pt x="30453" y="131909"/>
                      <a:pt x="30453" y="112068"/>
                    </a:cubicBezTo>
                    <a:lnTo>
                      <a:pt x="30453" y="14708"/>
                    </a:lnTo>
                    <a:cubicBezTo>
                      <a:pt x="30453" y="-4671"/>
                      <a:pt x="0" y="-5133"/>
                      <a:pt x="0" y="14708"/>
                    </a:cubicBezTo>
                    <a:lnTo>
                      <a:pt x="0" y="14708"/>
                    </a:lnTo>
                    <a:close/>
                  </a:path>
                </a:pathLst>
              </a:custGeom>
              <a:grpFill/>
              <a:ln w="28575" cap="flat">
                <a:solidFill>
                  <a:srgbClr val="DFDECB"/>
                </a:solidFill>
                <a:prstDash val="solid"/>
                <a:miter/>
              </a:ln>
            </p:spPr>
            <p:txBody>
              <a:bodyPr rtlCol="0" anchor="ctr"/>
              <a:lstStyle/>
              <a:p>
                <a:endParaRPr lang="en-US"/>
              </a:p>
            </p:txBody>
          </p:sp>
          <p:sp>
            <p:nvSpPr>
              <p:cNvPr id="20" name="Freeform 1443">
                <a:extLst>
                  <a:ext uri="{FF2B5EF4-FFF2-40B4-BE49-F238E27FC236}">
                    <a16:creationId xmlns:a16="http://schemas.microsoft.com/office/drawing/2014/main" id="{B1E6E113-CA09-A6F9-B45C-567DF4F29095}"/>
                  </a:ext>
                </a:extLst>
              </p:cNvPr>
              <p:cNvSpPr/>
              <p:nvPr/>
            </p:nvSpPr>
            <p:spPr>
              <a:xfrm>
                <a:off x="-1931205" y="7350953"/>
                <a:ext cx="30454" cy="177994"/>
              </a:xfrm>
              <a:custGeom>
                <a:avLst/>
                <a:gdLst>
                  <a:gd name="connsiteX0" fmla="*/ 0 w 30454"/>
                  <a:gd name="connsiteY0" fmla="*/ 14709 h 177994"/>
                  <a:gd name="connsiteX1" fmla="*/ 0 w 30454"/>
                  <a:gd name="connsiteY1" fmla="*/ 163286 h 177994"/>
                  <a:gd name="connsiteX2" fmla="*/ 30454 w 30454"/>
                  <a:gd name="connsiteY2" fmla="*/ 163286 h 177994"/>
                  <a:gd name="connsiteX3" fmla="*/ 30454 w 30454"/>
                  <a:gd name="connsiteY3" fmla="*/ 14709 h 177994"/>
                  <a:gd name="connsiteX4" fmla="*/ 0 w 30454"/>
                  <a:gd name="connsiteY4" fmla="*/ 14709 h 177994"/>
                  <a:gd name="connsiteX5" fmla="*/ 0 w 30454"/>
                  <a:gd name="connsiteY5" fmla="*/ 14709 h 17799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30454" h="177994">
                    <a:moveTo>
                      <a:pt x="0" y="14709"/>
                    </a:moveTo>
                    <a:lnTo>
                      <a:pt x="0" y="163286"/>
                    </a:lnTo>
                    <a:cubicBezTo>
                      <a:pt x="0" y="182665"/>
                      <a:pt x="30454" y="183127"/>
                      <a:pt x="30454" y="163286"/>
                    </a:cubicBezTo>
                    <a:lnTo>
                      <a:pt x="30454" y="14709"/>
                    </a:lnTo>
                    <a:cubicBezTo>
                      <a:pt x="30454" y="-4672"/>
                      <a:pt x="0" y="-5133"/>
                      <a:pt x="0" y="14709"/>
                    </a:cubicBezTo>
                    <a:lnTo>
                      <a:pt x="0" y="14709"/>
                    </a:lnTo>
                    <a:close/>
                  </a:path>
                </a:pathLst>
              </a:custGeom>
              <a:grpFill/>
              <a:ln w="28575" cap="flat">
                <a:solidFill>
                  <a:srgbClr val="DFDECB"/>
                </a:solidFill>
                <a:prstDash val="solid"/>
                <a:miter/>
              </a:ln>
            </p:spPr>
            <p:txBody>
              <a:bodyPr rtlCol="0" anchor="ctr"/>
              <a:lstStyle/>
              <a:p>
                <a:endParaRPr lang="en-US"/>
              </a:p>
            </p:txBody>
          </p:sp>
        </p:grpSp>
        <p:sp>
          <p:nvSpPr>
            <p:cNvPr id="6" name="Freeform 1435">
              <a:extLst>
                <a:ext uri="{FF2B5EF4-FFF2-40B4-BE49-F238E27FC236}">
                  <a16:creationId xmlns:a16="http://schemas.microsoft.com/office/drawing/2014/main" id="{6E1378F7-28F2-EAEB-5331-6C0FFF7FBD4F}"/>
                </a:ext>
              </a:extLst>
            </p:cNvPr>
            <p:cNvSpPr/>
            <p:nvPr/>
          </p:nvSpPr>
          <p:spPr>
            <a:xfrm>
              <a:off x="-2269476" y="6659762"/>
              <a:ext cx="701430" cy="430835"/>
            </a:xfrm>
            <a:custGeom>
              <a:avLst/>
              <a:gdLst>
                <a:gd name="connsiteX0" fmla="*/ 21737 w 701430"/>
                <a:gd name="connsiteY0" fmla="*/ 112974 h 430835"/>
                <a:gd name="connsiteX1" fmla="*/ 376108 w 701430"/>
                <a:gd name="connsiteY1" fmla="*/ 45606 h 430835"/>
                <a:gd name="connsiteX2" fmla="*/ 620200 w 701430"/>
                <a:gd name="connsiteY2" fmla="*/ 238480 h 430835"/>
                <a:gd name="connsiteX3" fmla="*/ 670956 w 701430"/>
                <a:gd name="connsiteY3" fmla="*/ 416127 h 430835"/>
                <a:gd name="connsiteX4" fmla="*/ 701410 w 701430"/>
                <a:gd name="connsiteY4" fmla="*/ 416127 h 430835"/>
                <a:gd name="connsiteX5" fmla="*/ 223839 w 701430"/>
                <a:gd name="connsiteY5" fmla="*/ 2233 h 430835"/>
                <a:gd name="connsiteX6" fmla="*/ 6510 w 701430"/>
                <a:gd name="connsiteY6" fmla="*/ 86673 h 430835"/>
                <a:gd name="connsiteX7" fmla="*/ 21737 w 701430"/>
                <a:gd name="connsiteY7" fmla="*/ 112974 h 430835"/>
                <a:gd name="connsiteX8" fmla="*/ 21737 w 701430"/>
                <a:gd name="connsiteY8" fmla="*/ 112974 h 43083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01430" h="430835">
                  <a:moveTo>
                    <a:pt x="21737" y="112974"/>
                  </a:moveTo>
                  <a:cubicBezTo>
                    <a:pt x="123249" y="37762"/>
                    <a:pt x="253832" y="11000"/>
                    <a:pt x="376108" y="45606"/>
                  </a:cubicBezTo>
                  <a:cubicBezTo>
                    <a:pt x="479004" y="74676"/>
                    <a:pt x="568059" y="145273"/>
                    <a:pt x="620200" y="238480"/>
                  </a:cubicBezTo>
                  <a:cubicBezTo>
                    <a:pt x="650654" y="292928"/>
                    <a:pt x="667726" y="353835"/>
                    <a:pt x="670956" y="416127"/>
                  </a:cubicBezTo>
                  <a:cubicBezTo>
                    <a:pt x="671878" y="435507"/>
                    <a:pt x="702333" y="435969"/>
                    <a:pt x="701410" y="416127"/>
                  </a:cubicBezTo>
                  <a:cubicBezTo>
                    <a:pt x="688490" y="171113"/>
                    <a:pt x="470238" y="-23145"/>
                    <a:pt x="223839" y="2233"/>
                  </a:cubicBezTo>
                  <a:cubicBezTo>
                    <a:pt x="144936" y="10077"/>
                    <a:pt x="70186" y="39608"/>
                    <a:pt x="6510" y="86673"/>
                  </a:cubicBezTo>
                  <a:cubicBezTo>
                    <a:pt x="-9178" y="98208"/>
                    <a:pt x="6510" y="124510"/>
                    <a:pt x="21737" y="112974"/>
                  </a:cubicBezTo>
                  <a:lnTo>
                    <a:pt x="21737" y="112974"/>
                  </a:lnTo>
                  <a:close/>
                </a:path>
              </a:pathLst>
            </a:custGeom>
            <a:grpFill/>
            <a:ln w="28575" cap="flat">
              <a:solidFill>
                <a:srgbClr val="DFDECB"/>
              </a:solidFill>
              <a:prstDash val="solid"/>
              <a:miter/>
            </a:ln>
          </p:spPr>
          <p:txBody>
            <a:bodyPr rtlCol="0" anchor="ctr"/>
            <a:lstStyle/>
            <a:p>
              <a:endParaRPr lang="en-US"/>
            </a:p>
          </p:txBody>
        </p:sp>
        <p:sp>
          <p:nvSpPr>
            <p:cNvPr id="13" name="Freeform 1436">
              <a:extLst>
                <a:ext uri="{FF2B5EF4-FFF2-40B4-BE49-F238E27FC236}">
                  <a16:creationId xmlns:a16="http://schemas.microsoft.com/office/drawing/2014/main" id="{0F68832E-7569-FBC2-C508-DFDE1C606BF6}"/>
                </a:ext>
              </a:extLst>
            </p:cNvPr>
            <p:cNvSpPr/>
            <p:nvPr/>
          </p:nvSpPr>
          <p:spPr>
            <a:xfrm>
              <a:off x="-2437568" y="6965523"/>
              <a:ext cx="164521" cy="452380"/>
            </a:xfrm>
            <a:custGeom>
              <a:avLst/>
              <a:gdLst>
                <a:gd name="connsiteX0" fmla="*/ 15873 w 164521"/>
                <a:gd name="connsiteY0" fmla="*/ 11160 h 452380"/>
                <a:gd name="connsiteX1" fmla="*/ 138149 w 164521"/>
                <a:gd name="connsiteY1" fmla="*/ 448126 h 452380"/>
                <a:gd name="connsiteX2" fmla="*/ 159836 w 164521"/>
                <a:gd name="connsiteY2" fmla="*/ 426439 h 452380"/>
                <a:gd name="connsiteX3" fmla="*/ 45403 w 164521"/>
                <a:gd name="connsiteY3" fmla="*/ 19004 h 452380"/>
                <a:gd name="connsiteX4" fmla="*/ 15873 w 164521"/>
                <a:gd name="connsiteY4" fmla="*/ 10699 h 452380"/>
                <a:gd name="connsiteX5" fmla="*/ 15873 w 164521"/>
                <a:gd name="connsiteY5" fmla="*/ 10699 h 45238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64521" h="452380">
                  <a:moveTo>
                    <a:pt x="15873" y="11160"/>
                  </a:moveTo>
                  <a:cubicBezTo>
                    <a:pt x="-27501" y="168505"/>
                    <a:pt x="19563" y="336462"/>
                    <a:pt x="138149" y="448126"/>
                  </a:cubicBezTo>
                  <a:cubicBezTo>
                    <a:pt x="152453" y="461507"/>
                    <a:pt x="174139" y="440282"/>
                    <a:pt x="159836" y="426439"/>
                  </a:cubicBezTo>
                  <a:cubicBezTo>
                    <a:pt x="49095" y="321697"/>
                    <a:pt x="4798" y="166198"/>
                    <a:pt x="45403" y="19004"/>
                  </a:cubicBezTo>
                  <a:cubicBezTo>
                    <a:pt x="50479" y="86"/>
                    <a:pt x="21410" y="-8219"/>
                    <a:pt x="15873" y="10699"/>
                  </a:cubicBezTo>
                  <a:lnTo>
                    <a:pt x="15873" y="10699"/>
                  </a:lnTo>
                  <a:close/>
                </a:path>
              </a:pathLst>
            </a:custGeom>
            <a:grpFill/>
            <a:ln w="28575" cap="flat">
              <a:solidFill>
                <a:srgbClr val="DFDECB"/>
              </a:solidFill>
              <a:prstDash val="solid"/>
              <a:miter/>
            </a:ln>
          </p:spPr>
          <p:txBody>
            <a:bodyPr rtlCol="0" anchor="ctr"/>
            <a:lstStyle/>
            <a:p>
              <a:endParaRPr lang="en-US"/>
            </a:p>
          </p:txBody>
        </p:sp>
        <p:sp>
          <p:nvSpPr>
            <p:cNvPr id="14" name="Freeform 1437">
              <a:extLst>
                <a:ext uri="{FF2B5EF4-FFF2-40B4-BE49-F238E27FC236}">
                  <a16:creationId xmlns:a16="http://schemas.microsoft.com/office/drawing/2014/main" id="{86730CD9-2AA1-EBA7-1E7B-12FBC8C26D5A}"/>
                </a:ext>
              </a:extLst>
            </p:cNvPr>
            <p:cNvSpPr/>
            <p:nvPr/>
          </p:nvSpPr>
          <p:spPr>
            <a:xfrm>
              <a:off x="-2241424" y="6856005"/>
              <a:ext cx="477566" cy="409599"/>
            </a:xfrm>
            <a:custGeom>
              <a:avLst/>
              <a:gdLst>
                <a:gd name="connsiteX0" fmla="*/ 87353 w 477566"/>
                <a:gd name="connsiteY0" fmla="*/ 383227 h 409599"/>
                <a:gd name="connsiteX1" fmla="*/ 115499 w 477566"/>
                <a:gd name="connsiteY1" fmla="*/ 70383 h 409599"/>
                <a:gd name="connsiteX2" fmla="*/ 407579 w 477566"/>
                <a:gd name="connsiteY2" fmla="*/ 116064 h 409599"/>
                <a:gd name="connsiteX3" fmla="*/ 435264 w 477566"/>
                <a:gd name="connsiteY3" fmla="*/ 310784 h 409599"/>
                <a:gd name="connsiteX4" fmla="*/ 464795 w 477566"/>
                <a:gd name="connsiteY4" fmla="*/ 319089 h 409599"/>
                <a:gd name="connsiteX5" fmla="*/ 299607 w 477566"/>
                <a:gd name="connsiteY5" fmla="*/ 7630 h 409599"/>
                <a:gd name="connsiteX6" fmla="*/ 6143 w 477566"/>
                <a:gd name="connsiteY6" fmla="*/ 184816 h 409599"/>
                <a:gd name="connsiteX7" fmla="*/ 66589 w 477566"/>
                <a:gd name="connsiteY7" fmla="*/ 404914 h 409599"/>
                <a:gd name="connsiteX8" fmla="*/ 88276 w 477566"/>
                <a:gd name="connsiteY8" fmla="*/ 383227 h 409599"/>
                <a:gd name="connsiteX9" fmla="*/ 88276 w 477566"/>
                <a:gd name="connsiteY9" fmla="*/ 383227 h 40959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477566" h="409599">
                  <a:moveTo>
                    <a:pt x="87353" y="383227"/>
                  </a:moveTo>
                  <a:cubicBezTo>
                    <a:pt x="2913" y="292327"/>
                    <a:pt x="13987" y="144211"/>
                    <a:pt x="115499" y="70383"/>
                  </a:cubicBezTo>
                  <a:cubicBezTo>
                    <a:pt x="207323" y="3477"/>
                    <a:pt x="340673" y="23780"/>
                    <a:pt x="407579" y="116064"/>
                  </a:cubicBezTo>
                  <a:cubicBezTo>
                    <a:pt x="448645" y="172819"/>
                    <a:pt x="457413" y="244801"/>
                    <a:pt x="435264" y="310784"/>
                  </a:cubicBezTo>
                  <a:cubicBezTo>
                    <a:pt x="428805" y="329240"/>
                    <a:pt x="458335" y="337546"/>
                    <a:pt x="464795" y="319089"/>
                  </a:cubicBezTo>
                  <a:cubicBezTo>
                    <a:pt x="509091" y="188507"/>
                    <a:pt x="434341" y="42698"/>
                    <a:pt x="299607" y="7630"/>
                  </a:cubicBezTo>
                  <a:cubicBezTo>
                    <a:pt x="171332" y="-26054"/>
                    <a:pt x="35673" y="55157"/>
                    <a:pt x="6143" y="184816"/>
                  </a:cubicBezTo>
                  <a:cubicBezTo>
                    <a:pt x="-12314" y="264180"/>
                    <a:pt x="11679" y="345852"/>
                    <a:pt x="66589" y="404914"/>
                  </a:cubicBezTo>
                  <a:cubicBezTo>
                    <a:pt x="79970" y="419217"/>
                    <a:pt x="101657" y="397531"/>
                    <a:pt x="88276" y="383227"/>
                  </a:cubicBezTo>
                  <a:lnTo>
                    <a:pt x="88276" y="383227"/>
                  </a:lnTo>
                  <a:close/>
                </a:path>
              </a:pathLst>
            </a:custGeom>
            <a:grpFill/>
            <a:ln w="28575" cap="flat">
              <a:solidFill>
                <a:srgbClr val="DFDECB"/>
              </a:solidFill>
              <a:prstDash val="solid"/>
              <a:miter/>
            </a:ln>
          </p:spPr>
          <p:txBody>
            <a:bodyPr rtlCol="0" anchor="ctr"/>
            <a:lstStyle/>
            <a:p>
              <a:endParaRPr lang="en-US"/>
            </a:p>
          </p:txBody>
        </p:sp>
        <p:sp>
          <p:nvSpPr>
            <p:cNvPr id="15" name="Freeform 1438">
              <a:extLst>
                <a:ext uri="{FF2B5EF4-FFF2-40B4-BE49-F238E27FC236}">
                  <a16:creationId xmlns:a16="http://schemas.microsoft.com/office/drawing/2014/main" id="{BD061DE9-62E6-2A08-B43E-96E041106B1E}"/>
                </a:ext>
              </a:extLst>
            </p:cNvPr>
            <p:cNvSpPr/>
            <p:nvPr/>
          </p:nvSpPr>
          <p:spPr>
            <a:xfrm>
              <a:off x="-1693112" y="7060662"/>
              <a:ext cx="207644" cy="207639"/>
            </a:xfrm>
            <a:custGeom>
              <a:avLst/>
              <a:gdLst>
                <a:gd name="connsiteX0" fmla="*/ 177647 w 207644"/>
                <a:gd name="connsiteY0" fmla="*/ 103820 h 207639"/>
                <a:gd name="connsiteX1" fmla="*/ 104282 w 207644"/>
                <a:gd name="connsiteY1" fmla="*/ 177186 h 207639"/>
                <a:gd name="connsiteX2" fmla="*/ 30915 w 207644"/>
                <a:gd name="connsiteY2" fmla="*/ 103820 h 207639"/>
                <a:gd name="connsiteX3" fmla="*/ 101051 w 207644"/>
                <a:gd name="connsiteY3" fmla="*/ 30916 h 207639"/>
                <a:gd name="connsiteX4" fmla="*/ 177185 w 207644"/>
                <a:gd name="connsiteY4" fmla="*/ 103820 h 207639"/>
                <a:gd name="connsiteX5" fmla="*/ 207639 w 207644"/>
                <a:gd name="connsiteY5" fmla="*/ 103820 h 207639"/>
                <a:gd name="connsiteX6" fmla="*/ 103820 w 207644"/>
                <a:gd name="connsiteY6" fmla="*/ 0 h 207639"/>
                <a:gd name="connsiteX7" fmla="*/ 0 w 207644"/>
                <a:gd name="connsiteY7" fmla="*/ 103820 h 207639"/>
                <a:gd name="connsiteX8" fmla="*/ 103820 w 207644"/>
                <a:gd name="connsiteY8" fmla="*/ 207639 h 207639"/>
                <a:gd name="connsiteX9" fmla="*/ 207639 w 207644"/>
                <a:gd name="connsiteY9" fmla="*/ 103820 h 207639"/>
                <a:gd name="connsiteX10" fmla="*/ 177185 w 207644"/>
                <a:gd name="connsiteY10" fmla="*/ 103820 h 2076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207644" h="207639">
                  <a:moveTo>
                    <a:pt x="177647" y="103820"/>
                  </a:moveTo>
                  <a:cubicBezTo>
                    <a:pt x="176263" y="143502"/>
                    <a:pt x="145348" y="177186"/>
                    <a:pt x="104282" y="177186"/>
                  </a:cubicBezTo>
                  <a:cubicBezTo>
                    <a:pt x="63214" y="177186"/>
                    <a:pt x="30915" y="143964"/>
                    <a:pt x="30915" y="103820"/>
                  </a:cubicBezTo>
                  <a:cubicBezTo>
                    <a:pt x="30915" y="63676"/>
                    <a:pt x="62292" y="32299"/>
                    <a:pt x="101051" y="30916"/>
                  </a:cubicBezTo>
                  <a:cubicBezTo>
                    <a:pt x="143040" y="29070"/>
                    <a:pt x="175802" y="62754"/>
                    <a:pt x="177185" y="103820"/>
                  </a:cubicBezTo>
                  <a:cubicBezTo>
                    <a:pt x="177647" y="123200"/>
                    <a:pt x="208101" y="123661"/>
                    <a:pt x="207639" y="103820"/>
                  </a:cubicBezTo>
                  <a:cubicBezTo>
                    <a:pt x="205794" y="47527"/>
                    <a:pt x="161959" y="0"/>
                    <a:pt x="103820" y="0"/>
                  </a:cubicBezTo>
                  <a:cubicBezTo>
                    <a:pt x="45680" y="0"/>
                    <a:pt x="0" y="47065"/>
                    <a:pt x="0" y="103820"/>
                  </a:cubicBezTo>
                  <a:cubicBezTo>
                    <a:pt x="0" y="160575"/>
                    <a:pt x="47065" y="207639"/>
                    <a:pt x="103820" y="207639"/>
                  </a:cubicBezTo>
                  <a:cubicBezTo>
                    <a:pt x="161959" y="207639"/>
                    <a:pt x="205332" y="160575"/>
                    <a:pt x="207639" y="103820"/>
                  </a:cubicBezTo>
                  <a:cubicBezTo>
                    <a:pt x="208101" y="84440"/>
                    <a:pt x="177647" y="84440"/>
                    <a:pt x="177185" y="103820"/>
                  </a:cubicBezTo>
                  <a:close/>
                </a:path>
              </a:pathLst>
            </a:custGeom>
            <a:grpFill/>
            <a:ln w="28575" cap="flat">
              <a:solidFill>
                <a:srgbClr val="DFDECB"/>
              </a:solidFill>
              <a:prstDash val="solid"/>
              <a:miter/>
            </a:ln>
          </p:spPr>
          <p:txBody>
            <a:bodyPr rtlCol="0" anchor="ctr"/>
            <a:lstStyle/>
            <a:p>
              <a:endParaRPr lang="en-US"/>
            </a:p>
          </p:txBody>
        </p:sp>
        <p:sp>
          <p:nvSpPr>
            <p:cNvPr id="16" name="Freeform 1439">
              <a:extLst>
                <a:ext uri="{FF2B5EF4-FFF2-40B4-BE49-F238E27FC236}">
                  <a16:creationId xmlns:a16="http://schemas.microsoft.com/office/drawing/2014/main" id="{30DBBCC5-A0B9-319C-67B8-79912A6E00DB}"/>
                </a:ext>
              </a:extLst>
            </p:cNvPr>
            <p:cNvSpPr/>
            <p:nvPr/>
          </p:nvSpPr>
          <p:spPr>
            <a:xfrm>
              <a:off x="-2478450" y="6794883"/>
              <a:ext cx="207644" cy="207639"/>
            </a:xfrm>
            <a:custGeom>
              <a:avLst/>
              <a:gdLst>
                <a:gd name="connsiteX0" fmla="*/ 177647 w 207644"/>
                <a:gd name="connsiteY0" fmla="*/ 103820 h 207639"/>
                <a:gd name="connsiteX1" fmla="*/ 104280 w 207644"/>
                <a:gd name="connsiteY1" fmla="*/ 177186 h 207639"/>
                <a:gd name="connsiteX2" fmla="*/ 30915 w 207644"/>
                <a:gd name="connsiteY2" fmla="*/ 103820 h 207639"/>
                <a:gd name="connsiteX3" fmla="*/ 101051 w 207644"/>
                <a:gd name="connsiteY3" fmla="*/ 30916 h 207639"/>
                <a:gd name="connsiteX4" fmla="*/ 177185 w 207644"/>
                <a:gd name="connsiteY4" fmla="*/ 103820 h 207639"/>
                <a:gd name="connsiteX5" fmla="*/ 207639 w 207644"/>
                <a:gd name="connsiteY5" fmla="*/ 103820 h 207639"/>
                <a:gd name="connsiteX6" fmla="*/ 103820 w 207644"/>
                <a:gd name="connsiteY6" fmla="*/ 0 h 207639"/>
                <a:gd name="connsiteX7" fmla="*/ 0 w 207644"/>
                <a:gd name="connsiteY7" fmla="*/ 103820 h 207639"/>
                <a:gd name="connsiteX8" fmla="*/ 103820 w 207644"/>
                <a:gd name="connsiteY8" fmla="*/ 207639 h 207639"/>
                <a:gd name="connsiteX9" fmla="*/ 207639 w 207644"/>
                <a:gd name="connsiteY9" fmla="*/ 103820 h 207639"/>
                <a:gd name="connsiteX10" fmla="*/ 177185 w 207644"/>
                <a:gd name="connsiteY10" fmla="*/ 103820 h 2076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207644" h="207639">
                  <a:moveTo>
                    <a:pt x="177647" y="103820"/>
                  </a:moveTo>
                  <a:cubicBezTo>
                    <a:pt x="176263" y="143502"/>
                    <a:pt x="145348" y="177186"/>
                    <a:pt x="104280" y="177186"/>
                  </a:cubicBezTo>
                  <a:cubicBezTo>
                    <a:pt x="63214" y="177186"/>
                    <a:pt x="30915" y="143964"/>
                    <a:pt x="30915" y="103820"/>
                  </a:cubicBezTo>
                  <a:cubicBezTo>
                    <a:pt x="30915" y="63676"/>
                    <a:pt x="62292" y="32299"/>
                    <a:pt x="101051" y="30916"/>
                  </a:cubicBezTo>
                  <a:cubicBezTo>
                    <a:pt x="143040" y="29070"/>
                    <a:pt x="175801" y="62753"/>
                    <a:pt x="177185" y="103820"/>
                  </a:cubicBezTo>
                  <a:cubicBezTo>
                    <a:pt x="177647" y="123200"/>
                    <a:pt x="208100" y="123661"/>
                    <a:pt x="207639" y="103820"/>
                  </a:cubicBezTo>
                  <a:cubicBezTo>
                    <a:pt x="205793" y="47527"/>
                    <a:pt x="161958" y="0"/>
                    <a:pt x="103820" y="0"/>
                  </a:cubicBezTo>
                  <a:cubicBezTo>
                    <a:pt x="45680" y="0"/>
                    <a:pt x="0" y="47065"/>
                    <a:pt x="0" y="103820"/>
                  </a:cubicBezTo>
                  <a:cubicBezTo>
                    <a:pt x="0" y="160575"/>
                    <a:pt x="47065" y="207639"/>
                    <a:pt x="103820" y="207639"/>
                  </a:cubicBezTo>
                  <a:cubicBezTo>
                    <a:pt x="161958" y="207639"/>
                    <a:pt x="205332" y="160575"/>
                    <a:pt x="207639" y="103820"/>
                  </a:cubicBezTo>
                  <a:cubicBezTo>
                    <a:pt x="208100" y="84440"/>
                    <a:pt x="177647" y="84440"/>
                    <a:pt x="177185" y="103820"/>
                  </a:cubicBezTo>
                  <a:close/>
                </a:path>
              </a:pathLst>
            </a:custGeom>
            <a:grpFill/>
            <a:ln w="28575" cap="flat">
              <a:solidFill>
                <a:srgbClr val="DFDECB"/>
              </a:solidFill>
              <a:prstDash val="solid"/>
              <a:miter/>
            </a:ln>
          </p:spPr>
          <p:txBody>
            <a:bodyPr rtlCol="0" anchor="ctr"/>
            <a:lstStyle/>
            <a:p>
              <a:endParaRPr lang="en-US"/>
            </a:p>
          </p:txBody>
        </p:sp>
      </p:grpSp>
      <p:sp>
        <p:nvSpPr>
          <p:cNvPr id="21" name="TextBox 20">
            <a:extLst>
              <a:ext uri="{FF2B5EF4-FFF2-40B4-BE49-F238E27FC236}">
                <a16:creationId xmlns:a16="http://schemas.microsoft.com/office/drawing/2014/main" id="{4B9E897D-A0FE-DA29-3C14-6522577F45FF}"/>
              </a:ext>
            </a:extLst>
          </p:cNvPr>
          <p:cNvSpPr txBox="1"/>
          <p:nvPr/>
        </p:nvSpPr>
        <p:spPr>
          <a:xfrm>
            <a:off x="1674977" y="4156028"/>
            <a:ext cx="5310425" cy="5201424"/>
          </a:xfrm>
          <a:prstGeom prst="rect">
            <a:avLst/>
          </a:prstGeom>
          <a:noFill/>
        </p:spPr>
        <p:txBody>
          <a:bodyPr wrap="square" rtlCol="0">
            <a:spAutoFit/>
          </a:bodyPr>
          <a:lstStyle/>
          <a:p>
            <a:r>
              <a:rPr lang="en-IE" sz="2000" b="1" dirty="0">
                <a:solidFill>
                  <a:srgbClr val="E7E6D9"/>
                </a:solidFill>
              </a:rPr>
              <a:t>Immersive &amp; Digital Technology Considerations</a:t>
            </a:r>
          </a:p>
          <a:p>
            <a:endParaRPr lang="en-US" sz="1400" b="1" dirty="0">
              <a:solidFill>
                <a:srgbClr val="E7E6D9"/>
              </a:solidFill>
            </a:endParaRPr>
          </a:p>
          <a:p>
            <a:r>
              <a:rPr lang="en-US" sz="1400" dirty="0">
                <a:solidFill>
                  <a:srgbClr val="E7E6D9"/>
                </a:solidFill>
              </a:rPr>
              <a:t>Digital tools play an important role in ensuring visitors can easily understand and book immersive experiences. Clear communication and simple booking systems help convert interest into participation.</a:t>
            </a:r>
          </a:p>
          <a:p>
            <a:endParaRPr lang="en-US" sz="1400" dirty="0">
              <a:solidFill>
                <a:srgbClr val="E7E6D9"/>
              </a:solidFill>
            </a:endParaRPr>
          </a:p>
          <a:p>
            <a:r>
              <a:rPr lang="en-US" sz="1400" dirty="0">
                <a:solidFill>
                  <a:srgbClr val="E7E6D9"/>
                </a:solidFill>
              </a:rPr>
              <a:t>A well-designed website or booking page can include storytelling elements such as </a:t>
            </a:r>
            <a:r>
              <a:rPr lang="en-US" sz="1400" b="1" dirty="0">
                <a:solidFill>
                  <a:srgbClr val="E7E6D9"/>
                </a:solidFill>
              </a:rPr>
              <a:t>short introductory videos, interactive maps, or immersive previews</a:t>
            </a:r>
            <a:r>
              <a:rPr lang="en-US" sz="1400" dirty="0">
                <a:solidFill>
                  <a:srgbClr val="E7E6D9"/>
                </a:solidFill>
              </a:rPr>
              <a:t> that show visitors what the experience will feel like.</a:t>
            </a:r>
          </a:p>
          <a:p>
            <a:endParaRPr lang="en-US" sz="1400" dirty="0">
              <a:solidFill>
                <a:srgbClr val="E7E6D9"/>
              </a:solidFill>
            </a:endParaRPr>
          </a:p>
          <a:p>
            <a:r>
              <a:rPr lang="en-US" sz="1400" dirty="0">
                <a:solidFill>
                  <a:srgbClr val="E7E6D9"/>
                </a:solidFill>
              </a:rPr>
              <a:t>Interactive digital maps can help visitors explore the locations connected to the story before they book. These maps might highlight filming locations, literary landmarks, or key narrative moments.</a:t>
            </a:r>
          </a:p>
          <a:p>
            <a:endParaRPr lang="en-US" sz="1400" dirty="0">
              <a:solidFill>
                <a:srgbClr val="E7E6D9"/>
              </a:solidFill>
            </a:endParaRPr>
          </a:p>
          <a:p>
            <a:r>
              <a:rPr lang="en-US" sz="1400" dirty="0">
                <a:solidFill>
                  <a:srgbClr val="E7E6D9"/>
                </a:solidFill>
              </a:rPr>
              <a:t>Digital ticketing platforms and mobile booking systems also make it easier for visitors to reserve places quickly.</a:t>
            </a:r>
          </a:p>
          <a:p>
            <a:endParaRPr lang="en-US" sz="1400" dirty="0">
              <a:solidFill>
                <a:srgbClr val="E7E6D9"/>
              </a:solidFill>
            </a:endParaRPr>
          </a:p>
          <a:p>
            <a:r>
              <a:rPr lang="en-US" sz="1400" b="1" dirty="0">
                <a:solidFill>
                  <a:srgbClr val="E7E6D9"/>
                </a:solidFill>
              </a:rPr>
              <a:t>Examples</a:t>
            </a:r>
          </a:p>
          <a:p>
            <a:r>
              <a:rPr lang="en-US" sz="1400" dirty="0">
                <a:solidFill>
                  <a:srgbClr val="E7E6D9"/>
                </a:solidFill>
              </a:rPr>
              <a:t>• An interactive map showing locations connected to the story.</a:t>
            </a:r>
            <a:br>
              <a:rPr lang="en-US" sz="1400" dirty="0">
                <a:solidFill>
                  <a:srgbClr val="E7E6D9"/>
                </a:solidFill>
              </a:rPr>
            </a:br>
            <a:r>
              <a:rPr lang="en-US" sz="1400" dirty="0">
                <a:solidFill>
                  <a:srgbClr val="E7E6D9"/>
                </a:solidFill>
              </a:rPr>
              <a:t>• A short introductory video explaining the immersive experience.</a:t>
            </a:r>
            <a:br>
              <a:rPr lang="en-US" sz="1400" dirty="0">
                <a:solidFill>
                  <a:srgbClr val="E7E6D9"/>
                </a:solidFill>
              </a:rPr>
            </a:br>
            <a:r>
              <a:rPr lang="en-US" sz="1400" dirty="0">
                <a:solidFill>
                  <a:srgbClr val="E7E6D9"/>
                </a:solidFill>
              </a:rPr>
              <a:t>• Online booking systems integrated directly into the website.</a:t>
            </a:r>
          </a:p>
          <a:p>
            <a:endParaRPr lang="en-IE" dirty="0">
              <a:solidFill>
                <a:srgbClr val="E7E6D9"/>
              </a:solidFill>
            </a:endParaRPr>
          </a:p>
        </p:txBody>
      </p:sp>
    </p:spTree>
    <p:extLst>
      <p:ext uri="{BB962C8B-B14F-4D97-AF65-F5344CB8AC3E}">
        <p14:creationId xmlns:p14="http://schemas.microsoft.com/office/powerpoint/2010/main" val="3592782829"/>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0C414CD-594C-A881-9FB8-6500A105434E}"/>
            </a:ext>
          </a:extLst>
        </p:cNvPr>
        <p:cNvGrpSpPr/>
        <p:nvPr/>
      </p:nvGrpSpPr>
      <p:grpSpPr>
        <a:xfrm>
          <a:off x="0" y="0"/>
          <a:ext cx="0" cy="0"/>
          <a:chOff x="0" y="0"/>
          <a:chExt cx="0" cy="0"/>
        </a:xfrm>
      </p:grpSpPr>
      <p:sp>
        <p:nvSpPr>
          <p:cNvPr id="12" name="Text Placeholder 11">
            <a:extLst>
              <a:ext uri="{FF2B5EF4-FFF2-40B4-BE49-F238E27FC236}">
                <a16:creationId xmlns:a16="http://schemas.microsoft.com/office/drawing/2014/main" id="{65338E84-CFD0-4993-7E41-B32437B629EE}"/>
              </a:ext>
            </a:extLst>
          </p:cNvPr>
          <p:cNvSpPr>
            <a:spLocks noGrp="1"/>
          </p:cNvSpPr>
          <p:nvPr>
            <p:ph type="body" sz="quarter" idx="48"/>
          </p:nvPr>
        </p:nvSpPr>
        <p:spPr>
          <a:xfrm>
            <a:off x="235549" y="6153166"/>
            <a:ext cx="7010420" cy="1459976"/>
          </a:xfrm>
        </p:spPr>
        <p:txBody>
          <a:bodyPr numCol="1"/>
          <a:lstStyle/>
          <a:p>
            <a:pPr algn="l"/>
            <a:r>
              <a:rPr lang="en-US" sz="1600" dirty="0"/>
              <a:t>Many tours in Scotland promote locations from the TV series </a:t>
            </a:r>
            <a:r>
              <a:rPr lang="en-US" sz="1600" i="1" dirty="0"/>
              <a:t>Outlander</a:t>
            </a:r>
            <a:r>
              <a:rPr lang="en-US" sz="1600" dirty="0"/>
              <a:t>.</a:t>
            </a:r>
          </a:p>
          <a:p>
            <a:pPr algn="l"/>
            <a:endParaRPr lang="en-US" sz="1600" dirty="0"/>
          </a:p>
          <a:p>
            <a:pPr algn="l"/>
            <a:r>
              <a:rPr lang="en-US" sz="1600" dirty="0"/>
              <a:t>Tour descriptions clearly explain:</a:t>
            </a:r>
          </a:p>
          <a:p>
            <a:pPr algn="l"/>
            <a:endParaRPr lang="en-US" sz="1600" dirty="0"/>
          </a:p>
          <a:p>
            <a:pPr algn="l"/>
            <a:r>
              <a:rPr lang="en-US" sz="1600" dirty="0"/>
              <a:t>• which locations will be visited</a:t>
            </a:r>
            <a:br>
              <a:rPr lang="en-US" sz="1600" dirty="0"/>
            </a:br>
            <a:r>
              <a:rPr lang="en-US" sz="1600" dirty="0"/>
              <a:t>• how they connect to the series</a:t>
            </a:r>
            <a:br>
              <a:rPr lang="en-US" sz="1600" dirty="0"/>
            </a:br>
            <a:r>
              <a:rPr lang="en-US" sz="1600" dirty="0"/>
              <a:t>• how long the experience lasts</a:t>
            </a:r>
          </a:p>
          <a:p>
            <a:pPr algn="l"/>
            <a:endParaRPr lang="en-US" sz="1600" dirty="0"/>
          </a:p>
          <a:p>
            <a:pPr algn="l"/>
            <a:r>
              <a:rPr lang="en-US" sz="1600" dirty="0"/>
              <a:t>Visitors immediately understand what the tour offers and how it connects to the story.</a:t>
            </a:r>
          </a:p>
          <a:p>
            <a:pPr algn="l"/>
            <a:endParaRPr lang="en-US" sz="1600" dirty="0"/>
          </a:p>
          <a:p>
            <a:pPr algn="l"/>
            <a:r>
              <a:rPr lang="en-US" sz="1600" dirty="0"/>
              <a:t>This clarity helps convert interest into bookings.</a:t>
            </a:r>
          </a:p>
          <a:p>
            <a:pPr algn="l"/>
            <a:r>
              <a:rPr lang="en-US" sz="1600" dirty="0">
                <a:hlinkClick r:id="rId2"/>
              </a:rPr>
              <a:t>https://www.outlandertour.co.uk/</a:t>
            </a:r>
            <a:r>
              <a:rPr lang="en-US" sz="1600" dirty="0"/>
              <a:t> </a:t>
            </a:r>
            <a:endParaRPr lang="en-US" sz="1600" dirty="0">
              <a:solidFill>
                <a:schemeClr val="tx1">
                  <a:lumMod val="85000"/>
                  <a:lumOff val="15000"/>
                </a:schemeClr>
              </a:solidFill>
            </a:endParaRPr>
          </a:p>
        </p:txBody>
      </p:sp>
      <p:sp>
        <p:nvSpPr>
          <p:cNvPr id="31" name="Slide Number Placeholder 2">
            <a:extLst>
              <a:ext uri="{FF2B5EF4-FFF2-40B4-BE49-F238E27FC236}">
                <a16:creationId xmlns:a16="http://schemas.microsoft.com/office/drawing/2014/main" id="{65B71DAA-BEA4-30D0-6A91-BF28E962DBDB}"/>
              </a:ext>
            </a:extLst>
          </p:cNvPr>
          <p:cNvSpPr>
            <a:spLocks noGrp="1"/>
          </p:cNvSpPr>
          <p:nvPr>
            <p:ph type="sldNum" sz="quarter" idx="4"/>
          </p:nvPr>
        </p:nvSpPr>
        <p:spPr/>
        <p:txBody>
          <a:bodyPr/>
          <a:lstStyle/>
          <a:p>
            <a:fld id="{48F63A3B-78C7-47BE-AE5E-E10140E04643}" type="slidenum">
              <a:rPr lang="en-US" smtClean="0"/>
              <a:pPr/>
              <a:t>25</a:t>
            </a:fld>
            <a:endParaRPr lang="en-US" dirty="0"/>
          </a:p>
        </p:txBody>
      </p:sp>
      <p:sp>
        <p:nvSpPr>
          <p:cNvPr id="24" name="Text Placeholder 10">
            <a:extLst>
              <a:ext uri="{FF2B5EF4-FFF2-40B4-BE49-F238E27FC236}">
                <a16:creationId xmlns:a16="http://schemas.microsoft.com/office/drawing/2014/main" id="{C1CD8EF4-6BE6-BEF2-11B6-A01DBACC8D76}"/>
              </a:ext>
            </a:extLst>
          </p:cNvPr>
          <p:cNvSpPr>
            <a:spLocks noGrp="1"/>
          </p:cNvSpPr>
          <p:nvPr>
            <p:ph type="body" sz="quarter" idx="47"/>
          </p:nvPr>
        </p:nvSpPr>
        <p:spPr>
          <a:xfrm>
            <a:off x="2136258" y="3949331"/>
            <a:ext cx="3287155" cy="795499"/>
          </a:xfrm>
          <a:solidFill>
            <a:srgbClr val="C77362"/>
          </a:solidFill>
        </p:spPr>
        <p:txBody>
          <a:bodyPr/>
          <a:lstStyle/>
          <a:p>
            <a:pPr marL="188913" indent="0" algn="l"/>
            <a:r>
              <a:rPr lang="en-US" sz="4400" dirty="0">
                <a:solidFill>
                  <a:schemeClr val="bg1"/>
                </a:solidFill>
              </a:rPr>
              <a:t>CASE STUDY</a:t>
            </a:r>
          </a:p>
        </p:txBody>
      </p:sp>
      <p:sp>
        <p:nvSpPr>
          <p:cNvPr id="2" name="TextBox 1">
            <a:extLst>
              <a:ext uri="{FF2B5EF4-FFF2-40B4-BE49-F238E27FC236}">
                <a16:creationId xmlns:a16="http://schemas.microsoft.com/office/drawing/2014/main" id="{168A33D6-4DDD-BB86-8BBB-822AAB9C3C99}"/>
              </a:ext>
            </a:extLst>
          </p:cNvPr>
          <p:cNvSpPr txBox="1"/>
          <p:nvPr/>
        </p:nvSpPr>
        <p:spPr>
          <a:xfrm>
            <a:off x="274625" y="4956711"/>
            <a:ext cx="7010420" cy="830997"/>
          </a:xfrm>
          <a:prstGeom prst="rect">
            <a:avLst/>
          </a:prstGeom>
          <a:noFill/>
        </p:spPr>
        <p:txBody>
          <a:bodyPr wrap="square">
            <a:spAutoFit/>
          </a:bodyPr>
          <a:lstStyle/>
          <a:p>
            <a:pPr algn="ctr"/>
            <a:r>
              <a:rPr lang="en-US" sz="2400" b="1" dirty="0">
                <a:solidFill>
                  <a:srgbClr val="C77362"/>
                </a:solidFill>
              </a:rPr>
              <a:t>Making the Experience Easy to Understand and Book</a:t>
            </a:r>
          </a:p>
          <a:p>
            <a:pPr algn="ctr"/>
            <a:r>
              <a:rPr lang="en-US" sz="2400" b="1" i="1" dirty="0">
                <a:solidFill>
                  <a:schemeClr val="tx1">
                    <a:lumMod val="85000"/>
                    <a:lumOff val="15000"/>
                  </a:schemeClr>
                </a:solidFill>
              </a:rPr>
              <a:t>Outlander Filming Location Tours (Scotland)</a:t>
            </a:r>
            <a:endParaRPr lang="en-IE" sz="2400" b="1" dirty="0">
              <a:solidFill>
                <a:srgbClr val="469395"/>
              </a:solidFill>
            </a:endParaRPr>
          </a:p>
        </p:txBody>
      </p:sp>
      <p:pic>
        <p:nvPicPr>
          <p:cNvPr id="6" name="Picture Placeholder 5">
            <a:hlinkClick r:id="rId3"/>
            <a:extLst>
              <a:ext uri="{FF2B5EF4-FFF2-40B4-BE49-F238E27FC236}">
                <a16:creationId xmlns:a16="http://schemas.microsoft.com/office/drawing/2014/main" id="{C7ABBB83-5EAD-80A9-AFD3-DE550A69804C}"/>
              </a:ext>
            </a:extLst>
          </p:cNvPr>
          <p:cNvPicPr>
            <a:picLocks noGrp="1" noChangeAspect="1"/>
          </p:cNvPicPr>
          <p:nvPr>
            <p:ph type="pic" sz="quarter" idx="12"/>
          </p:nvPr>
        </p:nvPicPr>
        <p:blipFill>
          <a:blip r:embed="rId4"/>
          <a:srcRect t="5986" b="5986"/>
          <a:stretch/>
        </p:blipFill>
        <p:spPr>
          <a:custGeom>
            <a:avLst/>
            <a:gdLst>
              <a:gd name="connsiteX0" fmla="*/ 0 w 7559675"/>
              <a:gd name="connsiteY0" fmla="*/ 0 h 6438123"/>
              <a:gd name="connsiteX1" fmla="*/ 7559675 w 7559675"/>
              <a:gd name="connsiteY1" fmla="*/ 0 h 6438123"/>
              <a:gd name="connsiteX2" fmla="*/ 7559675 w 7559675"/>
              <a:gd name="connsiteY2" fmla="*/ 6438123 h 6438123"/>
              <a:gd name="connsiteX3" fmla="*/ 5427210 w 7559675"/>
              <a:gd name="connsiteY3" fmla="*/ 6438123 h 6438123"/>
              <a:gd name="connsiteX4" fmla="*/ 5427210 w 7559675"/>
              <a:gd name="connsiteY4" fmla="*/ 5784980 h 6438123"/>
              <a:gd name="connsiteX5" fmla="*/ 2132467 w 7559675"/>
              <a:gd name="connsiteY5" fmla="*/ 5784980 h 6438123"/>
              <a:gd name="connsiteX6" fmla="*/ 2132467 w 7559675"/>
              <a:gd name="connsiteY6" fmla="*/ 6438123 h 6438123"/>
              <a:gd name="connsiteX7" fmla="*/ 0 w 7559675"/>
              <a:gd name="connsiteY7" fmla="*/ 6438123 h 643812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7559675" h="6438123">
                <a:moveTo>
                  <a:pt x="0" y="0"/>
                </a:moveTo>
                <a:lnTo>
                  <a:pt x="7559675" y="0"/>
                </a:lnTo>
                <a:lnTo>
                  <a:pt x="7559675" y="6438123"/>
                </a:lnTo>
                <a:lnTo>
                  <a:pt x="5427210" y="6438123"/>
                </a:lnTo>
                <a:lnTo>
                  <a:pt x="5427210" y="5784980"/>
                </a:lnTo>
                <a:lnTo>
                  <a:pt x="2132467" y="5784980"/>
                </a:lnTo>
                <a:lnTo>
                  <a:pt x="2132467" y="6438123"/>
                </a:lnTo>
                <a:lnTo>
                  <a:pt x="0" y="6438123"/>
                </a:lnTo>
                <a:close/>
              </a:path>
            </a:pathLst>
          </a:custGeom>
          <a:solidFill>
            <a:prstClr val="white">
              <a:lumMod val="75000"/>
            </a:prstClr>
          </a:solidFill>
        </p:spPr>
      </p:pic>
    </p:spTree>
    <p:extLst>
      <p:ext uri="{BB962C8B-B14F-4D97-AF65-F5344CB8AC3E}">
        <p14:creationId xmlns:p14="http://schemas.microsoft.com/office/powerpoint/2010/main" val="250524194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859434C-5A5A-75CE-D6D9-5BE65C1C07F2}"/>
            </a:ext>
          </a:extLst>
        </p:cNvPr>
        <p:cNvGrpSpPr/>
        <p:nvPr/>
      </p:nvGrpSpPr>
      <p:grpSpPr>
        <a:xfrm>
          <a:off x="0" y="0"/>
          <a:ext cx="0" cy="0"/>
          <a:chOff x="0" y="0"/>
          <a:chExt cx="0" cy="0"/>
        </a:xfrm>
      </p:grpSpPr>
      <p:pic>
        <p:nvPicPr>
          <p:cNvPr id="14" name="Picture Placeholder 13">
            <a:extLst>
              <a:ext uri="{FF2B5EF4-FFF2-40B4-BE49-F238E27FC236}">
                <a16:creationId xmlns:a16="http://schemas.microsoft.com/office/drawing/2014/main" id="{67859C71-6CDE-26AD-1BEF-C2F5D9671763}"/>
              </a:ext>
            </a:extLst>
          </p:cNvPr>
          <p:cNvPicPr>
            <a:picLocks noGrp="1" noChangeAspect="1"/>
          </p:cNvPicPr>
          <p:nvPr>
            <p:ph type="pic" sz="quarter" idx="16"/>
          </p:nvPr>
        </p:nvPicPr>
        <p:blipFill rotWithShape="1">
          <a:blip r:embed="rId2">
            <a:extLst>
              <a:ext uri="{28A0092B-C50C-407E-A947-70E740481C1C}">
                <a14:useLocalDpi xmlns:a14="http://schemas.microsoft.com/office/drawing/2010/main" val="0"/>
              </a:ext>
            </a:extLst>
          </a:blip>
          <a:srcRect t="10367" b="10367"/>
          <a:stretch/>
        </p:blipFill>
        <p:spPr>
          <a:xfrm>
            <a:off x="0" y="483356"/>
            <a:ext cx="7559675" cy="7988968"/>
          </a:xfrm>
        </p:spPr>
      </p:pic>
      <p:pic>
        <p:nvPicPr>
          <p:cNvPr id="10" name="Picture 9">
            <a:extLst>
              <a:ext uri="{FF2B5EF4-FFF2-40B4-BE49-F238E27FC236}">
                <a16:creationId xmlns:a16="http://schemas.microsoft.com/office/drawing/2014/main" id="{5A63306E-6700-3859-94CB-D9536FC58ADA}"/>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844084" y="916167"/>
            <a:ext cx="3324611" cy="991873"/>
          </a:xfrm>
          <a:prstGeom prst="rect">
            <a:avLst/>
          </a:prstGeom>
        </p:spPr>
      </p:pic>
      <p:pic>
        <p:nvPicPr>
          <p:cNvPr id="15" name="Graphic 14">
            <a:extLst>
              <a:ext uri="{FF2B5EF4-FFF2-40B4-BE49-F238E27FC236}">
                <a16:creationId xmlns:a16="http://schemas.microsoft.com/office/drawing/2014/main" id="{0A1294BC-899E-D570-DF5A-239274E250B8}"/>
              </a:ext>
            </a:extLst>
          </p:cNvPr>
          <p:cNvPicPr>
            <a:picLocks noChangeAspect="1"/>
          </p:cNvPicPr>
          <p:nvPr/>
        </p:nvPicPr>
        <p:blipFill>
          <a:blip>
            <a:extLst>
              <a:ext uri="{96DAC541-7B7A-43D3-8B79-37D633B846F1}">
                <asvg:svgBlip xmlns:asvg="http://schemas.microsoft.com/office/drawing/2016/SVG/main" r:embed="rId4"/>
              </a:ext>
            </a:extLst>
          </a:blip>
          <a:srcRect l="38600" t="44996" r="34156" b="-2767"/>
          <a:stretch/>
        </p:blipFill>
        <p:spPr>
          <a:xfrm rot="10800000">
            <a:off x="4460875" y="6668028"/>
            <a:ext cx="3098800" cy="2673322"/>
          </a:xfrm>
          <a:prstGeom prst="rect">
            <a:avLst/>
          </a:prstGeom>
        </p:spPr>
      </p:pic>
      <p:grpSp>
        <p:nvGrpSpPr>
          <p:cNvPr id="2" name="Graphic 3">
            <a:extLst>
              <a:ext uri="{FF2B5EF4-FFF2-40B4-BE49-F238E27FC236}">
                <a16:creationId xmlns:a16="http://schemas.microsoft.com/office/drawing/2014/main" id="{844E04A1-0141-507C-F978-4A2523C95199}"/>
              </a:ext>
            </a:extLst>
          </p:cNvPr>
          <p:cNvGrpSpPr/>
          <p:nvPr/>
        </p:nvGrpSpPr>
        <p:grpSpPr>
          <a:xfrm>
            <a:off x="1106185" y="8876521"/>
            <a:ext cx="452120" cy="452120"/>
            <a:chOff x="5337622" y="2665216"/>
            <a:chExt cx="850463" cy="850463"/>
          </a:xfrm>
        </p:grpSpPr>
        <p:sp>
          <p:nvSpPr>
            <p:cNvPr id="19" name="Freeform 18">
              <a:extLst>
                <a:ext uri="{FF2B5EF4-FFF2-40B4-BE49-F238E27FC236}">
                  <a16:creationId xmlns:a16="http://schemas.microsoft.com/office/drawing/2014/main" id="{DCB8F1F1-EEFE-73F4-072A-53ADC32FBF77}"/>
                </a:ext>
              </a:extLst>
            </p:cNvPr>
            <p:cNvSpPr/>
            <p:nvPr/>
          </p:nvSpPr>
          <p:spPr>
            <a:xfrm>
              <a:off x="5337622" y="2665216"/>
              <a:ext cx="850463" cy="850463"/>
            </a:xfrm>
            <a:custGeom>
              <a:avLst/>
              <a:gdLst>
                <a:gd name="connsiteX0" fmla="*/ 850464 w 850463"/>
                <a:gd name="connsiteY0" fmla="*/ 425232 h 850463"/>
                <a:gd name="connsiteX1" fmla="*/ 425232 w 850463"/>
                <a:gd name="connsiteY1" fmla="*/ 850464 h 850463"/>
                <a:gd name="connsiteX2" fmla="*/ 0 w 850463"/>
                <a:gd name="connsiteY2" fmla="*/ 425232 h 850463"/>
                <a:gd name="connsiteX3" fmla="*/ 425232 w 850463"/>
                <a:gd name="connsiteY3" fmla="*/ 0 h 850463"/>
                <a:gd name="connsiteX4" fmla="*/ 850464 w 850463"/>
                <a:gd name="connsiteY4" fmla="*/ 425232 h 85046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50463" h="850463">
                  <a:moveTo>
                    <a:pt x="850464" y="425232"/>
                  </a:moveTo>
                  <a:cubicBezTo>
                    <a:pt x="850464" y="660081"/>
                    <a:pt x="660081" y="850464"/>
                    <a:pt x="425232" y="850464"/>
                  </a:cubicBezTo>
                  <a:cubicBezTo>
                    <a:pt x="190383" y="850464"/>
                    <a:pt x="0" y="660081"/>
                    <a:pt x="0" y="425232"/>
                  </a:cubicBezTo>
                  <a:cubicBezTo>
                    <a:pt x="0" y="190383"/>
                    <a:pt x="190383" y="0"/>
                    <a:pt x="425232" y="0"/>
                  </a:cubicBezTo>
                  <a:cubicBezTo>
                    <a:pt x="660081" y="0"/>
                    <a:pt x="850464" y="190383"/>
                    <a:pt x="850464" y="425232"/>
                  </a:cubicBezTo>
                  <a:close/>
                </a:path>
              </a:pathLst>
            </a:custGeom>
            <a:solidFill>
              <a:srgbClr val="C77362"/>
            </a:solidFill>
            <a:ln w="6294" cap="flat">
              <a:noFill/>
              <a:prstDash val="solid"/>
              <a:miter/>
            </a:ln>
          </p:spPr>
          <p:txBody>
            <a:bodyPr rtlCol="0" anchor="ctr"/>
            <a:lstStyle/>
            <a:p>
              <a:endParaRPr lang="en-GB"/>
            </a:p>
          </p:txBody>
        </p:sp>
        <p:grpSp>
          <p:nvGrpSpPr>
            <p:cNvPr id="20" name="Graphic 3">
              <a:extLst>
                <a:ext uri="{FF2B5EF4-FFF2-40B4-BE49-F238E27FC236}">
                  <a16:creationId xmlns:a16="http://schemas.microsoft.com/office/drawing/2014/main" id="{6C72D6C8-72EC-B701-E699-222B34C4BD0B}"/>
                </a:ext>
              </a:extLst>
            </p:cNvPr>
            <p:cNvGrpSpPr/>
            <p:nvPr/>
          </p:nvGrpSpPr>
          <p:grpSpPr>
            <a:xfrm>
              <a:off x="5495116" y="2822709"/>
              <a:ext cx="535476" cy="535477"/>
              <a:chOff x="5495116" y="2822709"/>
              <a:chExt cx="535476" cy="535477"/>
            </a:xfrm>
            <a:solidFill>
              <a:srgbClr val="FFFFFF"/>
            </a:solidFill>
          </p:grpSpPr>
          <p:sp>
            <p:nvSpPr>
              <p:cNvPr id="21" name="Freeform 20">
                <a:extLst>
                  <a:ext uri="{FF2B5EF4-FFF2-40B4-BE49-F238E27FC236}">
                    <a16:creationId xmlns:a16="http://schemas.microsoft.com/office/drawing/2014/main" id="{AC0181F3-E144-58E7-BE1E-BA7C4A9498D8}"/>
                  </a:ext>
                </a:extLst>
              </p:cNvPr>
              <p:cNvSpPr/>
              <p:nvPr/>
            </p:nvSpPr>
            <p:spPr>
              <a:xfrm>
                <a:off x="5495116" y="2822709"/>
                <a:ext cx="535476" cy="535477"/>
              </a:xfrm>
              <a:custGeom>
                <a:avLst/>
                <a:gdLst>
                  <a:gd name="connsiteX0" fmla="*/ 267739 w 535476"/>
                  <a:gd name="connsiteY0" fmla="*/ 48508 h 535477"/>
                  <a:gd name="connsiteX1" fmla="*/ 376094 w 535476"/>
                  <a:gd name="connsiteY1" fmla="*/ 49768 h 535477"/>
                  <a:gd name="connsiteX2" fmla="*/ 425862 w 535476"/>
                  <a:gd name="connsiteY2" fmla="*/ 59217 h 535477"/>
                  <a:gd name="connsiteX3" fmla="*/ 456730 w 535476"/>
                  <a:gd name="connsiteY3" fmla="*/ 79377 h 535477"/>
                  <a:gd name="connsiteX4" fmla="*/ 476890 w 535476"/>
                  <a:gd name="connsiteY4" fmla="*/ 110245 h 535477"/>
                  <a:gd name="connsiteX5" fmla="*/ 486339 w 535476"/>
                  <a:gd name="connsiteY5" fmla="*/ 160013 h 535477"/>
                  <a:gd name="connsiteX6" fmla="*/ 487599 w 535476"/>
                  <a:gd name="connsiteY6" fmla="*/ 268368 h 535477"/>
                  <a:gd name="connsiteX7" fmla="*/ 486339 w 535476"/>
                  <a:gd name="connsiteY7" fmla="*/ 376724 h 535477"/>
                  <a:gd name="connsiteX8" fmla="*/ 476890 w 535476"/>
                  <a:gd name="connsiteY8" fmla="*/ 426492 h 535477"/>
                  <a:gd name="connsiteX9" fmla="*/ 456730 w 535476"/>
                  <a:gd name="connsiteY9" fmla="*/ 457360 h 535477"/>
                  <a:gd name="connsiteX10" fmla="*/ 425862 w 535476"/>
                  <a:gd name="connsiteY10" fmla="*/ 477519 h 535477"/>
                  <a:gd name="connsiteX11" fmla="*/ 376094 w 535476"/>
                  <a:gd name="connsiteY11" fmla="*/ 486969 h 535477"/>
                  <a:gd name="connsiteX12" fmla="*/ 267739 w 535476"/>
                  <a:gd name="connsiteY12" fmla="*/ 488229 h 535477"/>
                  <a:gd name="connsiteX13" fmla="*/ 159383 w 535476"/>
                  <a:gd name="connsiteY13" fmla="*/ 486969 h 535477"/>
                  <a:gd name="connsiteX14" fmla="*/ 109615 w 535476"/>
                  <a:gd name="connsiteY14" fmla="*/ 477519 h 535477"/>
                  <a:gd name="connsiteX15" fmla="*/ 78747 w 535476"/>
                  <a:gd name="connsiteY15" fmla="*/ 457360 h 535477"/>
                  <a:gd name="connsiteX16" fmla="*/ 58587 w 535476"/>
                  <a:gd name="connsiteY16" fmla="*/ 426492 h 535477"/>
                  <a:gd name="connsiteX17" fmla="*/ 49138 w 535476"/>
                  <a:gd name="connsiteY17" fmla="*/ 376724 h 535477"/>
                  <a:gd name="connsiteX18" fmla="*/ 47878 w 535476"/>
                  <a:gd name="connsiteY18" fmla="*/ 268368 h 535477"/>
                  <a:gd name="connsiteX19" fmla="*/ 49138 w 535476"/>
                  <a:gd name="connsiteY19" fmla="*/ 160013 h 535477"/>
                  <a:gd name="connsiteX20" fmla="*/ 58587 w 535476"/>
                  <a:gd name="connsiteY20" fmla="*/ 110245 h 535477"/>
                  <a:gd name="connsiteX21" fmla="*/ 78747 w 535476"/>
                  <a:gd name="connsiteY21" fmla="*/ 79377 h 535477"/>
                  <a:gd name="connsiteX22" fmla="*/ 109615 w 535476"/>
                  <a:gd name="connsiteY22" fmla="*/ 59217 h 535477"/>
                  <a:gd name="connsiteX23" fmla="*/ 159383 w 535476"/>
                  <a:gd name="connsiteY23" fmla="*/ 49768 h 535477"/>
                  <a:gd name="connsiteX24" fmla="*/ 267739 w 535476"/>
                  <a:gd name="connsiteY24" fmla="*/ 48508 h 535477"/>
                  <a:gd name="connsiteX25" fmla="*/ 267739 w 535476"/>
                  <a:gd name="connsiteY25" fmla="*/ 0 h 535477"/>
                  <a:gd name="connsiteX26" fmla="*/ 157493 w 535476"/>
                  <a:gd name="connsiteY26" fmla="*/ 1890 h 535477"/>
                  <a:gd name="connsiteX27" fmla="*/ 92606 w 535476"/>
                  <a:gd name="connsiteY27" fmla="*/ 14489 h 535477"/>
                  <a:gd name="connsiteX28" fmla="*/ 45358 w 535476"/>
                  <a:gd name="connsiteY28" fmla="*/ 45358 h 535477"/>
                  <a:gd name="connsiteX29" fmla="*/ 14489 w 535476"/>
                  <a:gd name="connsiteY29" fmla="*/ 92606 h 535477"/>
                  <a:gd name="connsiteX30" fmla="*/ 1890 w 535476"/>
                  <a:gd name="connsiteY30" fmla="*/ 157493 h 535477"/>
                  <a:gd name="connsiteX31" fmla="*/ 0 w 535476"/>
                  <a:gd name="connsiteY31" fmla="*/ 267739 h 535477"/>
                  <a:gd name="connsiteX32" fmla="*/ 1890 w 535476"/>
                  <a:gd name="connsiteY32" fmla="*/ 377984 h 535477"/>
                  <a:gd name="connsiteX33" fmla="*/ 14489 w 535476"/>
                  <a:gd name="connsiteY33" fmla="*/ 442871 h 535477"/>
                  <a:gd name="connsiteX34" fmla="*/ 45358 w 535476"/>
                  <a:gd name="connsiteY34" fmla="*/ 490119 h 535477"/>
                  <a:gd name="connsiteX35" fmla="*/ 92606 w 535476"/>
                  <a:gd name="connsiteY35" fmla="*/ 520988 h 535477"/>
                  <a:gd name="connsiteX36" fmla="*/ 157493 w 535476"/>
                  <a:gd name="connsiteY36" fmla="*/ 533587 h 535477"/>
                  <a:gd name="connsiteX37" fmla="*/ 267739 w 535476"/>
                  <a:gd name="connsiteY37" fmla="*/ 535477 h 535477"/>
                  <a:gd name="connsiteX38" fmla="*/ 377984 w 535476"/>
                  <a:gd name="connsiteY38" fmla="*/ 533587 h 535477"/>
                  <a:gd name="connsiteX39" fmla="*/ 442871 w 535476"/>
                  <a:gd name="connsiteY39" fmla="*/ 520988 h 535477"/>
                  <a:gd name="connsiteX40" fmla="*/ 490119 w 535476"/>
                  <a:gd name="connsiteY40" fmla="*/ 490119 h 535477"/>
                  <a:gd name="connsiteX41" fmla="*/ 520988 w 535476"/>
                  <a:gd name="connsiteY41" fmla="*/ 442871 h 535477"/>
                  <a:gd name="connsiteX42" fmla="*/ 533587 w 535476"/>
                  <a:gd name="connsiteY42" fmla="*/ 377984 h 535477"/>
                  <a:gd name="connsiteX43" fmla="*/ 535477 w 535476"/>
                  <a:gd name="connsiteY43" fmla="*/ 267739 h 535477"/>
                  <a:gd name="connsiteX44" fmla="*/ 533587 w 535476"/>
                  <a:gd name="connsiteY44" fmla="*/ 157493 h 535477"/>
                  <a:gd name="connsiteX45" fmla="*/ 520988 w 535476"/>
                  <a:gd name="connsiteY45" fmla="*/ 92606 h 535477"/>
                  <a:gd name="connsiteX46" fmla="*/ 490119 w 535476"/>
                  <a:gd name="connsiteY46" fmla="*/ 45358 h 535477"/>
                  <a:gd name="connsiteX47" fmla="*/ 442871 w 535476"/>
                  <a:gd name="connsiteY47" fmla="*/ 14489 h 535477"/>
                  <a:gd name="connsiteX48" fmla="*/ 377984 w 535476"/>
                  <a:gd name="connsiteY48" fmla="*/ 1890 h 535477"/>
                  <a:gd name="connsiteX49" fmla="*/ 267739 w 535476"/>
                  <a:gd name="connsiteY49" fmla="*/ 0 h 535477"/>
                  <a:gd name="connsiteX50" fmla="*/ 267739 w 535476"/>
                  <a:gd name="connsiteY50" fmla="*/ 0 h 53547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Lst>
                <a:rect l="l" t="t" r="r" b="b"/>
                <a:pathLst>
                  <a:path w="535476" h="535477">
                    <a:moveTo>
                      <a:pt x="267739" y="48508"/>
                    </a:moveTo>
                    <a:cubicBezTo>
                      <a:pt x="338925" y="48508"/>
                      <a:pt x="347745" y="48508"/>
                      <a:pt x="376094" y="49768"/>
                    </a:cubicBezTo>
                    <a:cubicBezTo>
                      <a:pt x="401923" y="51028"/>
                      <a:pt x="416412" y="55438"/>
                      <a:pt x="425862" y="59217"/>
                    </a:cubicBezTo>
                    <a:cubicBezTo>
                      <a:pt x="438461" y="64257"/>
                      <a:pt x="447281" y="69927"/>
                      <a:pt x="456730" y="79377"/>
                    </a:cubicBezTo>
                    <a:cubicBezTo>
                      <a:pt x="466180" y="88826"/>
                      <a:pt x="471849" y="97646"/>
                      <a:pt x="476890" y="110245"/>
                    </a:cubicBezTo>
                    <a:cubicBezTo>
                      <a:pt x="480669" y="119695"/>
                      <a:pt x="485079" y="133554"/>
                      <a:pt x="486339" y="160013"/>
                    </a:cubicBezTo>
                    <a:cubicBezTo>
                      <a:pt x="487599" y="188362"/>
                      <a:pt x="487599" y="196552"/>
                      <a:pt x="487599" y="268368"/>
                    </a:cubicBezTo>
                    <a:cubicBezTo>
                      <a:pt x="487599" y="340185"/>
                      <a:pt x="487599" y="348375"/>
                      <a:pt x="486339" y="376724"/>
                    </a:cubicBezTo>
                    <a:cubicBezTo>
                      <a:pt x="485079" y="402553"/>
                      <a:pt x="480669" y="417042"/>
                      <a:pt x="476890" y="426492"/>
                    </a:cubicBezTo>
                    <a:cubicBezTo>
                      <a:pt x="471849" y="439091"/>
                      <a:pt x="466180" y="447911"/>
                      <a:pt x="456730" y="457360"/>
                    </a:cubicBezTo>
                    <a:cubicBezTo>
                      <a:pt x="447281" y="466810"/>
                      <a:pt x="438461" y="472480"/>
                      <a:pt x="425862" y="477519"/>
                    </a:cubicBezTo>
                    <a:cubicBezTo>
                      <a:pt x="416412" y="481299"/>
                      <a:pt x="402552" y="485709"/>
                      <a:pt x="376094" y="486969"/>
                    </a:cubicBezTo>
                    <a:cubicBezTo>
                      <a:pt x="347745" y="488229"/>
                      <a:pt x="339555" y="488229"/>
                      <a:pt x="267739" y="488229"/>
                    </a:cubicBezTo>
                    <a:cubicBezTo>
                      <a:pt x="195921" y="488229"/>
                      <a:pt x="187732" y="488229"/>
                      <a:pt x="159383" y="486969"/>
                    </a:cubicBezTo>
                    <a:cubicBezTo>
                      <a:pt x="133554" y="485709"/>
                      <a:pt x="119065" y="481299"/>
                      <a:pt x="109615" y="477519"/>
                    </a:cubicBezTo>
                    <a:cubicBezTo>
                      <a:pt x="97016" y="472480"/>
                      <a:pt x="88196" y="466810"/>
                      <a:pt x="78747" y="457360"/>
                    </a:cubicBezTo>
                    <a:cubicBezTo>
                      <a:pt x="69297" y="447911"/>
                      <a:pt x="63627" y="439091"/>
                      <a:pt x="58587" y="426492"/>
                    </a:cubicBezTo>
                    <a:cubicBezTo>
                      <a:pt x="54808" y="417042"/>
                      <a:pt x="50398" y="403183"/>
                      <a:pt x="49138" y="376724"/>
                    </a:cubicBezTo>
                    <a:cubicBezTo>
                      <a:pt x="47878" y="348375"/>
                      <a:pt x="47878" y="340185"/>
                      <a:pt x="47878" y="268368"/>
                    </a:cubicBezTo>
                    <a:cubicBezTo>
                      <a:pt x="47878" y="196552"/>
                      <a:pt x="47878" y="188362"/>
                      <a:pt x="49138" y="160013"/>
                    </a:cubicBezTo>
                    <a:cubicBezTo>
                      <a:pt x="50398" y="134184"/>
                      <a:pt x="54808" y="119695"/>
                      <a:pt x="58587" y="110245"/>
                    </a:cubicBezTo>
                    <a:cubicBezTo>
                      <a:pt x="63627" y="97646"/>
                      <a:pt x="69297" y="88826"/>
                      <a:pt x="78747" y="79377"/>
                    </a:cubicBezTo>
                    <a:cubicBezTo>
                      <a:pt x="88196" y="69927"/>
                      <a:pt x="97016" y="64257"/>
                      <a:pt x="109615" y="59217"/>
                    </a:cubicBezTo>
                    <a:cubicBezTo>
                      <a:pt x="119065" y="55438"/>
                      <a:pt x="132924" y="51028"/>
                      <a:pt x="159383" y="49768"/>
                    </a:cubicBezTo>
                    <a:cubicBezTo>
                      <a:pt x="187732" y="48508"/>
                      <a:pt x="195921" y="48508"/>
                      <a:pt x="267739" y="48508"/>
                    </a:cubicBezTo>
                    <a:moveTo>
                      <a:pt x="267739" y="0"/>
                    </a:moveTo>
                    <a:cubicBezTo>
                      <a:pt x="195292" y="0"/>
                      <a:pt x="185842" y="0"/>
                      <a:pt x="157493" y="1890"/>
                    </a:cubicBezTo>
                    <a:cubicBezTo>
                      <a:pt x="129144" y="3150"/>
                      <a:pt x="109615" y="7560"/>
                      <a:pt x="92606" y="14489"/>
                    </a:cubicBezTo>
                    <a:cubicBezTo>
                      <a:pt x="74967" y="21419"/>
                      <a:pt x="59847" y="30239"/>
                      <a:pt x="45358" y="45358"/>
                    </a:cubicBezTo>
                    <a:cubicBezTo>
                      <a:pt x="30239" y="60477"/>
                      <a:pt x="21419" y="74967"/>
                      <a:pt x="14489" y="92606"/>
                    </a:cubicBezTo>
                    <a:cubicBezTo>
                      <a:pt x="7560" y="109615"/>
                      <a:pt x="3150" y="129144"/>
                      <a:pt x="1890" y="157493"/>
                    </a:cubicBezTo>
                    <a:cubicBezTo>
                      <a:pt x="630" y="185842"/>
                      <a:pt x="0" y="195292"/>
                      <a:pt x="0" y="267739"/>
                    </a:cubicBezTo>
                    <a:cubicBezTo>
                      <a:pt x="0" y="340185"/>
                      <a:pt x="0" y="349635"/>
                      <a:pt x="1890" y="377984"/>
                    </a:cubicBezTo>
                    <a:cubicBezTo>
                      <a:pt x="3150" y="406333"/>
                      <a:pt x="7560" y="425862"/>
                      <a:pt x="14489" y="442871"/>
                    </a:cubicBezTo>
                    <a:cubicBezTo>
                      <a:pt x="21419" y="460510"/>
                      <a:pt x="30239" y="475630"/>
                      <a:pt x="45358" y="490119"/>
                    </a:cubicBezTo>
                    <a:cubicBezTo>
                      <a:pt x="60477" y="505238"/>
                      <a:pt x="74967" y="514058"/>
                      <a:pt x="92606" y="520988"/>
                    </a:cubicBezTo>
                    <a:cubicBezTo>
                      <a:pt x="109615" y="527917"/>
                      <a:pt x="129144" y="532327"/>
                      <a:pt x="157493" y="533587"/>
                    </a:cubicBezTo>
                    <a:cubicBezTo>
                      <a:pt x="185842" y="534847"/>
                      <a:pt x="195292" y="535477"/>
                      <a:pt x="267739" y="535477"/>
                    </a:cubicBezTo>
                    <a:cubicBezTo>
                      <a:pt x="340185" y="535477"/>
                      <a:pt x="349635" y="535477"/>
                      <a:pt x="377984" y="533587"/>
                    </a:cubicBezTo>
                    <a:cubicBezTo>
                      <a:pt x="406333" y="532327"/>
                      <a:pt x="425862" y="527917"/>
                      <a:pt x="442871" y="520988"/>
                    </a:cubicBezTo>
                    <a:cubicBezTo>
                      <a:pt x="460510" y="514058"/>
                      <a:pt x="475630" y="505238"/>
                      <a:pt x="490119" y="490119"/>
                    </a:cubicBezTo>
                    <a:cubicBezTo>
                      <a:pt x="505238" y="475000"/>
                      <a:pt x="514058" y="460510"/>
                      <a:pt x="520988" y="442871"/>
                    </a:cubicBezTo>
                    <a:cubicBezTo>
                      <a:pt x="527917" y="425862"/>
                      <a:pt x="532327" y="406333"/>
                      <a:pt x="533587" y="377984"/>
                    </a:cubicBezTo>
                    <a:cubicBezTo>
                      <a:pt x="534847" y="349635"/>
                      <a:pt x="535477" y="340185"/>
                      <a:pt x="535477" y="267739"/>
                    </a:cubicBezTo>
                    <a:cubicBezTo>
                      <a:pt x="535477" y="195292"/>
                      <a:pt x="535477" y="185842"/>
                      <a:pt x="533587" y="157493"/>
                    </a:cubicBezTo>
                    <a:cubicBezTo>
                      <a:pt x="532327" y="129144"/>
                      <a:pt x="527917" y="109615"/>
                      <a:pt x="520988" y="92606"/>
                    </a:cubicBezTo>
                    <a:cubicBezTo>
                      <a:pt x="514058" y="74967"/>
                      <a:pt x="505238" y="59847"/>
                      <a:pt x="490119" y="45358"/>
                    </a:cubicBezTo>
                    <a:cubicBezTo>
                      <a:pt x="474999" y="30239"/>
                      <a:pt x="460510" y="21419"/>
                      <a:pt x="442871" y="14489"/>
                    </a:cubicBezTo>
                    <a:cubicBezTo>
                      <a:pt x="425862" y="7560"/>
                      <a:pt x="406333" y="3150"/>
                      <a:pt x="377984" y="1890"/>
                    </a:cubicBezTo>
                    <a:cubicBezTo>
                      <a:pt x="349635" y="630"/>
                      <a:pt x="340185" y="0"/>
                      <a:pt x="267739" y="0"/>
                    </a:cubicBezTo>
                    <a:lnTo>
                      <a:pt x="267739" y="0"/>
                    </a:lnTo>
                    <a:close/>
                  </a:path>
                </a:pathLst>
              </a:custGeom>
              <a:solidFill>
                <a:srgbClr val="FFFFFF"/>
              </a:solidFill>
              <a:ln w="6294" cap="flat">
                <a:noFill/>
                <a:prstDash val="solid"/>
                <a:miter/>
              </a:ln>
            </p:spPr>
            <p:txBody>
              <a:bodyPr rtlCol="0" anchor="ctr"/>
              <a:lstStyle/>
              <a:p>
                <a:endParaRPr lang="en-GB"/>
              </a:p>
            </p:txBody>
          </p:sp>
          <p:sp>
            <p:nvSpPr>
              <p:cNvPr id="22" name="Freeform 21">
                <a:extLst>
                  <a:ext uri="{FF2B5EF4-FFF2-40B4-BE49-F238E27FC236}">
                    <a16:creationId xmlns:a16="http://schemas.microsoft.com/office/drawing/2014/main" id="{91AD2962-C059-2CA9-3216-3BCAC8635DB9}"/>
                  </a:ext>
                </a:extLst>
              </p:cNvPr>
              <p:cNvSpPr/>
              <p:nvPr/>
            </p:nvSpPr>
            <p:spPr>
              <a:xfrm>
                <a:off x="5625520" y="2953113"/>
                <a:ext cx="274668" cy="274668"/>
              </a:xfrm>
              <a:custGeom>
                <a:avLst/>
                <a:gdLst>
                  <a:gd name="connsiteX0" fmla="*/ 137334 w 274668"/>
                  <a:gd name="connsiteY0" fmla="*/ 0 h 274668"/>
                  <a:gd name="connsiteX1" fmla="*/ 0 w 274668"/>
                  <a:gd name="connsiteY1" fmla="*/ 137334 h 274668"/>
                  <a:gd name="connsiteX2" fmla="*/ 137334 w 274668"/>
                  <a:gd name="connsiteY2" fmla="*/ 274668 h 274668"/>
                  <a:gd name="connsiteX3" fmla="*/ 274668 w 274668"/>
                  <a:gd name="connsiteY3" fmla="*/ 137334 h 274668"/>
                  <a:gd name="connsiteX4" fmla="*/ 137334 w 274668"/>
                  <a:gd name="connsiteY4" fmla="*/ 0 h 274668"/>
                  <a:gd name="connsiteX5" fmla="*/ 137334 w 274668"/>
                  <a:gd name="connsiteY5" fmla="*/ 226790 h 274668"/>
                  <a:gd name="connsiteX6" fmla="*/ 47878 w 274668"/>
                  <a:gd name="connsiteY6" fmla="*/ 137334 h 274668"/>
                  <a:gd name="connsiteX7" fmla="*/ 137334 w 274668"/>
                  <a:gd name="connsiteY7" fmla="*/ 47878 h 274668"/>
                  <a:gd name="connsiteX8" fmla="*/ 226790 w 274668"/>
                  <a:gd name="connsiteY8" fmla="*/ 137334 h 274668"/>
                  <a:gd name="connsiteX9" fmla="*/ 137334 w 274668"/>
                  <a:gd name="connsiteY9" fmla="*/ 226790 h 27466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274668" h="274668">
                    <a:moveTo>
                      <a:pt x="137334" y="0"/>
                    </a:moveTo>
                    <a:cubicBezTo>
                      <a:pt x="61107" y="0"/>
                      <a:pt x="0" y="61737"/>
                      <a:pt x="0" y="137334"/>
                    </a:cubicBezTo>
                    <a:cubicBezTo>
                      <a:pt x="0" y="212931"/>
                      <a:pt x="61737" y="274668"/>
                      <a:pt x="137334" y="274668"/>
                    </a:cubicBezTo>
                    <a:cubicBezTo>
                      <a:pt x="212931" y="274668"/>
                      <a:pt x="274668" y="212931"/>
                      <a:pt x="274668" y="137334"/>
                    </a:cubicBezTo>
                    <a:cubicBezTo>
                      <a:pt x="274668" y="61737"/>
                      <a:pt x="212931" y="0"/>
                      <a:pt x="137334" y="0"/>
                    </a:cubicBezTo>
                    <a:close/>
                    <a:moveTo>
                      <a:pt x="137334" y="226790"/>
                    </a:moveTo>
                    <a:cubicBezTo>
                      <a:pt x="88196" y="226790"/>
                      <a:pt x="47878" y="187102"/>
                      <a:pt x="47878" y="137334"/>
                    </a:cubicBezTo>
                    <a:cubicBezTo>
                      <a:pt x="47878" y="87566"/>
                      <a:pt x="87566" y="47878"/>
                      <a:pt x="137334" y="47878"/>
                    </a:cubicBezTo>
                    <a:cubicBezTo>
                      <a:pt x="186472" y="47878"/>
                      <a:pt x="226790" y="87566"/>
                      <a:pt x="226790" y="137334"/>
                    </a:cubicBezTo>
                    <a:cubicBezTo>
                      <a:pt x="226790" y="187102"/>
                      <a:pt x="186472" y="226790"/>
                      <a:pt x="137334" y="226790"/>
                    </a:cubicBezTo>
                    <a:close/>
                  </a:path>
                </a:pathLst>
              </a:custGeom>
              <a:solidFill>
                <a:srgbClr val="FFFFFF"/>
              </a:solidFill>
              <a:ln w="6294" cap="flat">
                <a:noFill/>
                <a:prstDash val="solid"/>
                <a:miter/>
              </a:ln>
            </p:spPr>
            <p:txBody>
              <a:bodyPr rtlCol="0" anchor="ctr"/>
              <a:lstStyle/>
              <a:p>
                <a:endParaRPr lang="en-GB"/>
              </a:p>
            </p:txBody>
          </p:sp>
          <p:sp>
            <p:nvSpPr>
              <p:cNvPr id="23" name="Freeform 22">
                <a:extLst>
                  <a:ext uri="{FF2B5EF4-FFF2-40B4-BE49-F238E27FC236}">
                    <a16:creationId xmlns:a16="http://schemas.microsoft.com/office/drawing/2014/main" id="{40FC168A-CD34-FD37-A86C-87BE53F26E38}"/>
                  </a:ext>
                </a:extLst>
              </p:cNvPr>
              <p:cNvSpPr/>
              <p:nvPr/>
            </p:nvSpPr>
            <p:spPr>
              <a:xfrm>
                <a:off x="5873729" y="2915315"/>
                <a:ext cx="64257" cy="64257"/>
              </a:xfrm>
              <a:custGeom>
                <a:avLst/>
                <a:gdLst>
                  <a:gd name="connsiteX0" fmla="*/ 64257 w 64257"/>
                  <a:gd name="connsiteY0" fmla="*/ 32129 h 64257"/>
                  <a:gd name="connsiteX1" fmla="*/ 32129 w 64257"/>
                  <a:gd name="connsiteY1" fmla="*/ 64257 h 64257"/>
                  <a:gd name="connsiteX2" fmla="*/ 0 w 64257"/>
                  <a:gd name="connsiteY2" fmla="*/ 32129 h 64257"/>
                  <a:gd name="connsiteX3" fmla="*/ 32129 w 64257"/>
                  <a:gd name="connsiteY3" fmla="*/ 0 h 64257"/>
                  <a:gd name="connsiteX4" fmla="*/ 64257 w 64257"/>
                  <a:gd name="connsiteY4" fmla="*/ 32129 h 6425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4257" h="64257">
                    <a:moveTo>
                      <a:pt x="64257" y="32129"/>
                    </a:moveTo>
                    <a:cubicBezTo>
                      <a:pt x="64257" y="49873"/>
                      <a:pt x="49873" y="64257"/>
                      <a:pt x="32129" y="64257"/>
                    </a:cubicBezTo>
                    <a:cubicBezTo>
                      <a:pt x="14385" y="64257"/>
                      <a:pt x="0" y="49873"/>
                      <a:pt x="0" y="32129"/>
                    </a:cubicBezTo>
                    <a:cubicBezTo>
                      <a:pt x="0" y="14384"/>
                      <a:pt x="14385" y="0"/>
                      <a:pt x="32129" y="0"/>
                    </a:cubicBezTo>
                    <a:cubicBezTo>
                      <a:pt x="49873" y="0"/>
                      <a:pt x="64257" y="14384"/>
                      <a:pt x="64257" y="32129"/>
                    </a:cubicBezTo>
                    <a:close/>
                  </a:path>
                </a:pathLst>
              </a:custGeom>
              <a:solidFill>
                <a:srgbClr val="FFFFFF"/>
              </a:solidFill>
              <a:ln w="6294" cap="flat">
                <a:noFill/>
                <a:prstDash val="solid"/>
                <a:miter/>
              </a:ln>
            </p:spPr>
            <p:txBody>
              <a:bodyPr rtlCol="0" anchor="ctr"/>
              <a:lstStyle/>
              <a:p>
                <a:endParaRPr lang="en-GB"/>
              </a:p>
            </p:txBody>
          </p:sp>
        </p:grpSp>
      </p:grpSp>
      <p:grpSp>
        <p:nvGrpSpPr>
          <p:cNvPr id="3" name="Graphic 3">
            <a:extLst>
              <a:ext uri="{FF2B5EF4-FFF2-40B4-BE49-F238E27FC236}">
                <a16:creationId xmlns:a16="http://schemas.microsoft.com/office/drawing/2014/main" id="{CEB04818-9288-EC36-35AC-C1FF08B75D7E}"/>
              </a:ext>
            </a:extLst>
          </p:cNvPr>
          <p:cNvGrpSpPr/>
          <p:nvPr/>
        </p:nvGrpSpPr>
        <p:grpSpPr>
          <a:xfrm>
            <a:off x="2150125" y="8876521"/>
            <a:ext cx="452120" cy="452120"/>
            <a:chOff x="6381228" y="2665216"/>
            <a:chExt cx="850463" cy="850463"/>
          </a:xfrm>
        </p:grpSpPr>
        <p:sp>
          <p:nvSpPr>
            <p:cNvPr id="17" name="Freeform 16">
              <a:extLst>
                <a:ext uri="{FF2B5EF4-FFF2-40B4-BE49-F238E27FC236}">
                  <a16:creationId xmlns:a16="http://schemas.microsoft.com/office/drawing/2014/main" id="{35AB9225-F18F-1737-F8D9-79354525AEF1}"/>
                </a:ext>
              </a:extLst>
            </p:cNvPr>
            <p:cNvSpPr/>
            <p:nvPr/>
          </p:nvSpPr>
          <p:spPr>
            <a:xfrm>
              <a:off x="6381228" y="2665216"/>
              <a:ext cx="850463" cy="850463"/>
            </a:xfrm>
            <a:custGeom>
              <a:avLst/>
              <a:gdLst>
                <a:gd name="connsiteX0" fmla="*/ 850463 w 850463"/>
                <a:gd name="connsiteY0" fmla="*/ 425232 h 850463"/>
                <a:gd name="connsiteX1" fmla="*/ 425232 w 850463"/>
                <a:gd name="connsiteY1" fmla="*/ 850464 h 850463"/>
                <a:gd name="connsiteX2" fmla="*/ 0 w 850463"/>
                <a:gd name="connsiteY2" fmla="*/ 425232 h 850463"/>
                <a:gd name="connsiteX3" fmla="*/ 425232 w 850463"/>
                <a:gd name="connsiteY3" fmla="*/ 0 h 850463"/>
                <a:gd name="connsiteX4" fmla="*/ 850463 w 850463"/>
                <a:gd name="connsiteY4" fmla="*/ 425232 h 85046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50463" h="850463">
                  <a:moveTo>
                    <a:pt x="850463" y="425232"/>
                  </a:moveTo>
                  <a:cubicBezTo>
                    <a:pt x="850463" y="660081"/>
                    <a:pt x="660081" y="850464"/>
                    <a:pt x="425232" y="850464"/>
                  </a:cubicBezTo>
                  <a:cubicBezTo>
                    <a:pt x="190382" y="850464"/>
                    <a:pt x="0" y="660081"/>
                    <a:pt x="0" y="425232"/>
                  </a:cubicBezTo>
                  <a:cubicBezTo>
                    <a:pt x="0" y="190383"/>
                    <a:pt x="190382" y="0"/>
                    <a:pt x="425232" y="0"/>
                  </a:cubicBezTo>
                  <a:cubicBezTo>
                    <a:pt x="660081" y="0"/>
                    <a:pt x="850463" y="190383"/>
                    <a:pt x="850463" y="425232"/>
                  </a:cubicBezTo>
                  <a:close/>
                </a:path>
              </a:pathLst>
            </a:custGeom>
            <a:solidFill>
              <a:srgbClr val="C77362"/>
            </a:solidFill>
            <a:ln w="6294" cap="flat">
              <a:noFill/>
              <a:prstDash val="solid"/>
              <a:miter/>
            </a:ln>
          </p:spPr>
          <p:txBody>
            <a:bodyPr rtlCol="0" anchor="ctr"/>
            <a:lstStyle/>
            <a:p>
              <a:endParaRPr lang="en-GB"/>
            </a:p>
          </p:txBody>
        </p:sp>
        <p:sp>
          <p:nvSpPr>
            <p:cNvPr id="18" name="Freeform 17">
              <a:extLst>
                <a:ext uri="{FF2B5EF4-FFF2-40B4-BE49-F238E27FC236}">
                  <a16:creationId xmlns:a16="http://schemas.microsoft.com/office/drawing/2014/main" id="{4A8E113C-A74B-8555-3895-96A4FE8DF89B}"/>
                </a:ext>
              </a:extLst>
            </p:cNvPr>
            <p:cNvSpPr/>
            <p:nvPr/>
          </p:nvSpPr>
          <p:spPr>
            <a:xfrm>
              <a:off x="6522342" y="2892006"/>
              <a:ext cx="568235" cy="398142"/>
            </a:xfrm>
            <a:custGeom>
              <a:avLst/>
              <a:gdLst>
                <a:gd name="connsiteX0" fmla="*/ 556266 w 568235"/>
                <a:gd name="connsiteY0" fmla="*/ 62367 h 398142"/>
                <a:gd name="connsiteX1" fmla="*/ 505868 w 568235"/>
                <a:gd name="connsiteY1" fmla="*/ 11969 h 398142"/>
                <a:gd name="connsiteX2" fmla="*/ 284118 w 568235"/>
                <a:gd name="connsiteY2" fmla="*/ 0 h 398142"/>
                <a:gd name="connsiteX3" fmla="*/ 62367 w 568235"/>
                <a:gd name="connsiteY3" fmla="*/ 11969 h 398142"/>
                <a:gd name="connsiteX4" fmla="*/ 11970 w 568235"/>
                <a:gd name="connsiteY4" fmla="*/ 62367 h 398142"/>
                <a:gd name="connsiteX5" fmla="*/ 0 w 568235"/>
                <a:gd name="connsiteY5" fmla="*/ 199071 h 398142"/>
                <a:gd name="connsiteX6" fmla="*/ 11970 w 568235"/>
                <a:gd name="connsiteY6" fmla="*/ 335776 h 398142"/>
                <a:gd name="connsiteX7" fmla="*/ 62367 w 568235"/>
                <a:gd name="connsiteY7" fmla="*/ 386173 h 398142"/>
                <a:gd name="connsiteX8" fmla="*/ 284118 w 568235"/>
                <a:gd name="connsiteY8" fmla="*/ 398143 h 398142"/>
                <a:gd name="connsiteX9" fmla="*/ 505868 w 568235"/>
                <a:gd name="connsiteY9" fmla="*/ 386173 h 398142"/>
                <a:gd name="connsiteX10" fmla="*/ 556266 w 568235"/>
                <a:gd name="connsiteY10" fmla="*/ 335776 h 398142"/>
                <a:gd name="connsiteX11" fmla="*/ 568236 w 568235"/>
                <a:gd name="connsiteY11" fmla="*/ 199071 h 398142"/>
                <a:gd name="connsiteX12" fmla="*/ 556266 w 568235"/>
                <a:gd name="connsiteY12" fmla="*/ 62367 h 398142"/>
                <a:gd name="connsiteX13" fmla="*/ 227420 w 568235"/>
                <a:gd name="connsiteY13" fmla="*/ 283488 h 398142"/>
                <a:gd name="connsiteX14" fmla="*/ 227420 w 568235"/>
                <a:gd name="connsiteY14" fmla="*/ 113395 h 398142"/>
                <a:gd name="connsiteX15" fmla="*/ 374834 w 568235"/>
                <a:gd name="connsiteY15" fmla="*/ 198441 h 398142"/>
                <a:gd name="connsiteX16" fmla="*/ 227420 w 568235"/>
                <a:gd name="connsiteY16" fmla="*/ 283488 h 3981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568235" h="398142">
                  <a:moveTo>
                    <a:pt x="556266" y="62367"/>
                  </a:moveTo>
                  <a:cubicBezTo>
                    <a:pt x="549966" y="37798"/>
                    <a:pt x="530437" y="18899"/>
                    <a:pt x="505868" y="11969"/>
                  </a:cubicBezTo>
                  <a:cubicBezTo>
                    <a:pt x="461770" y="0"/>
                    <a:pt x="284118" y="0"/>
                    <a:pt x="284118" y="0"/>
                  </a:cubicBezTo>
                  <a:cubicBezTo>
                    <a:pt x="284118" y="0"/>
                    <a:pt x="107095" y="0"/>
                    <a:pt x="62367" y="11969"/>
                  </a:cubicBezTo>
                  <a:cubicBezTo>
                    <a:pt x="37798" y="18269"/>
                    <a:pt x="18899" y="37798"/>
                    <a:pt x="11970" y="62367"/>
                  </a:cubicBezTo>
                  <a:cubicBezTo>
                    <a:pt x="0" y="106465"/>
                    <a:pt x="0" y="199071"/>
                    <a:pt x="0" y="199071"/>
                  </a:cubicBezTo>
                  <a:cubicBezTo>
                    <a:pt x="0" y="199071"/>
                    <a:pt x="0" y="291048"/>
                    <a:pt x="11970" y="335776"/>
                  </a:cubicBezTo>
                  <a:cubicBezTo>
                    <a:pt x="18269" y="360345"/>
                    <a:pt x="37798" y="379244"/>
                    <a:pt x="62367" y="386173"/>
                  </a:cubicBezTo>
                  <a:cubicBezTo>
                    <a:pt x="106466" y="398143"/>
                    <a:pt x="284118" y="398143"/>
                    <a:pt x="284118" y="398143"/>
                  </a:cubicBezTo>
                  <a:cubicBezTo>
                    <a:pt x="284118" y="398143"/>
                    <a:pt x="461140" y="398143"/>
                    <a:pt x="505868" y="386173"/>
                  </a:cubicBezTo>
                  <a:cubicBezTo>
                    <a:pt x="530437" y="379874"/>
                    <a:pt x="549336" y="360345"/>
                    <a:pt x="556266" y="335776"/>
                  </a:cubicBezTo>
                  <a:cubicBezTo>
                    <a:pt x="568236" y="291677"/>
                    <a:pt x="568236" y="199071"/>
                    <a:pt x="568236" y="199071"/>
                  </a:cubicBezTo>
                  <a:cubicBezTo>
                    <a:pt x="568236" y="199071"/>
                    <a:pt x="567605" y="106465"/>
                    <a:pt x="556266" y="62367"/>
                  </a:cubicBezTo>
                  <a:close/>
                  <a:moveTo>
                    <a:pt x="227420" y="283488"/>
                  </a:moveTo>
                  <a:lnTo>
                    <a:pt x="227420" y="113395"/>
                  </a:lnTo>
                  <a:lnTo>
                    <a:pt x="374834" y="198441"/>
                  </a:lnTo>
                  <a:lnTo>
                    <a:pt x="227420" y="283488"/>
                  </a:lnTo>
                  <a:close/>
                </a:path>
              </a:pathLst>
            </a:custGeom>
            <a:solidFill>
              <a:srgbClr val="FFFFFF"/>
            </a:solidFill>
            <a:ln w="6294" cap="flat">
              <a:noFill/>
              <a:prstDash val="solid"/>
              <a:miter/>
            </a:ln>
          </p:spPr>
          <p:txBody>
            <a:bodyPr rtlCol="0" anchor="ctr"/>
            <a:lstStyle/>
            <a:p>
              <a:endParaRPr lang="en-GB"/>
            </a:p>
          </p:txBody>
        </p:sp>
      </p:grpSp>
      <p:grpSp>
        <p:nvGrpSpPr>
          <p:cNvPr id="4" name="Graphic 3">
            <a:extLst>
              <a:ext uri="{FF2B5EF4-FFF2-40B4-BE49-F238E27FC236}">
                <a16:creationId xmlns:a16="http://schemas.microsoft.com/office/drawing/2014/main" id="{0969B60F-194F-C5B6-59F2-468697965208}"/>
              </a:ext>
            </a:extLst>
          </p:cNvPr>
          <p:cNvGrpSpPr/>
          <p:nvPr/>
        </p:nvGrpSpPr>
        <p:grpSpPr>
          <a:xfrm>
            <a:off x="1628155" y="8876521"/>
            <a:ext cx="452120" cy="452755"/>
            <a:chOff x="5859425" y="2665216"/>
            <a:chExt cx="850463" cy="851092"/>
          </a:xfrm>
        </p:grpSpPr>
        <p:sp>
          <p:nvSpPr>
            <p:cNvPr id="13" name="Freeform 12">
              <a:extLst>
                <a:ext uri="{FF2B5EF4-FFF2-40B4-BE49-F238E27FC236}">
                  <a16:creationId xmlns:a16="http://schemas.microsoft.com/office/drawing/2014/main" id="{A3D158B7-8130-3EB6-DF19-E017A9665DF8}"/>
                </a:ext>
              </a:extLst>
            </p:cNvPr>
            <p:cNvSpPr/>
            <p:nvPr/>
          </p:nvSpPr>
          <p:spPr>
            <a:xfrm>
              <a:off x="5859425" y="2665216"/>
              <a:ext cx="850463" cy="845423"/>
            </a:xfrm>
            <a:custGeom>
              <a:avLst/>
              <a:gdLst>
                <a:gd name="connsiteX0" fmla="*/ 850463 w 850463"/>
                <a:gd name="connsiteY0" fmla="*/ 425232 h 845423"/>
                <a:gd name="connsiteX1" fmla="*/ 425232 w 850463"/>
                <a:gd name="connsiteY1" fmla="*/ 0 h 845423"/>
                <a:gd name="connsiteX2" fmla="*/ 0 w 850463"/>
                <a:gd name="connsiteY2" fmla="*/ 425232 h 845423"/>
                <a:gd name="connsiteX3" fmla="*/ 359085 w 850463"/>
                <a:gd name="connsiteY3" fmla="*/ 845424 h 845423"/>
                <a:gd name="connsiteX4" fmla="*/ 359085 w 850463"/>
                <a:gd name="connsiteY4" fmla="*/ 548076 h 845423"/>
                <a:gd name="connsiteX5" fmla="*/ 251359 w 850463"/>
                <a:gd name="connsiteY5" fmla="*/ 548076 h 845423"/>
                <a:gd name="connsiteX6" fmla="*/ 251359 w 850463"/>
                <a:gd name="connsiteY6" fmla="*/ 425232 h 845423"/>
                <a:gd name="connsiteX7" fmla="*/ 359085 w 850463"/>
                <a:gd name="connsiteY7" fmla="*/ 425232 h 845423"/>
                <a:gd name="connsiteX8" fmla="*/ 359085 w 850463"/>
                <a:gd name="connsiteY8" fmla="*/ 331996 h 845423"/>
                <a:gd name="connsiteX9" fmla="*/ 519728 w 850463"/>
                <a:gd name="connsiteY9" fmla="*/ 166313 h 845423"/>
                <a:gd name="connsiteX10" fmla="*/ 614854 w 850463"/>
                <a:gd name="connsiteY10" fmla="*/ 174503 h 845423"/>
                <a:gd name="connsiteX11" fmla="*/ 614854 w 850463"/>
                <a:gd name="connsiteY11" fmla="*/ 279078 h 845423"/>
                <a:gd name="connsiteX12" fmla="*/ 561306 w 850463"/>
                <a:gd name="connsiteY12" fmla="*/ 279078 h 845423"/>
                <a:gd name="connsiteX13" fmla="*/ 492009 w 850463"/>
                <a:gd name="connsiteY13" fmla="*/ 345225 h 845423"/>
                <a:gd name="connsiteX14" fmla="*/ 492009 w 850463"/>
                <a:gd name="connsiteY14" fmla="*/ 425232 h 845423"/>
                <a:gd name="connsiteX15" fmla="*/ 609184 w 850463"/>
                <a:gd name="connsiteY15" fmla="*/ 425232 h 845423"/>
                <a:gd name="connsiteX16" fmla="*/ 590285 w 850463"/>
                <a:gd name="connsiteY16" fmla="*/ 548076 h 845423"/>
                <a:gd name="connsiteX17" fmla="*/ 491379 w 850463"/>
                <a:gd name="connsiteY17" fmla="*/ 548076 h 845423"/>
                <a:gd name="connsiteX18" fmla="*/ 491379 w 850463"/>
                <a:gd name="connsiteY18" fmla="*/ 845424 h 845423"/>
                <a:gd name="connsiteX19" fmla="*/ 850463 w 850463"/>
                <a:gd name="connsiteY19" fmla="*/ 425232 h 84542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850463" h="845423">
                  <a:moveTo>
                    <a:pt x="850463" y="425232"/>
                  </a:moveTo>
                  <a:cubicBezTo>
                    <a:pt x="850463" y="190252"/>
                    <a:pt x="660212" y="0"/>
                    <a:pt x="425232" y="0"/>
                  </a:cubicBezTo>
                  <a:cubicBezTo>
                    <a:pt x="190252" y="0"/>
                    <a:pt x="0" y="190252"/>
                    <a:pt x="0" y="425232"/>
                  </a:cubicBezTo>
                  <a:cubicBezTo>
                    <a:pt x="0" y="637533"/>
                    <a:pt x="155603" y="813295"/>
                    <a:pt x="359085" y="845424"/>
                  </a:cubicBezTo>
                  <a:lnTo>
                    <a:pt x="359085" y="548076"/>
                  </a:lnTo>
                  <a:lnTo>
                    <a:pt x="251359" y="548076"/>
                  </a:lnTo>
                  <a:lnTo>
                    <a:pt x="251359" y="425232"/>
                  </a:lnTo>
                  <a:lnTo>
                    <a:pt x="359085" y="425232"/>
                  </a:lnTo>
                  <a:lnTo>
                    <a:pt x="359085" y="331996"/>
                  </a:lnTo>
                  <a:cubicBezTo>
                    <a:pt x="359085" y="225530"/>
                    <a:pt x="422712" y="166313"/>
                    <a:pt x="519728" y="166313"/>
                  </a:cubicBezTo>
                  <a:cubicBezTo>
                    <a:pt x="566346" y="166313"/>
                    <a:pt x="614854" y="174503"/>
                    <a:pt x="614854" y="174503"/>
                  </a:cubicBezTo>
                  <a:lnTo>
                    <a:pt x="614854" y="279078"/>
                  </a:lnTo>
                  <a:lnTo>
                    <a:pt x="561306" y="279078"/>
                  </a:lnTo>
                  <a:cubicBezTo>
                    <a:pt x="508388" y="279078"/>
                    <a:pt x="492009" y="311837"/>
                    <a:pt x="492009" y="345225"/>
                  </a:cubicBezTo>
                  <a:lnTo>
                    <a:pt x="492009" y="425232"/>
                  </a:lnTo>
                  <a:lnTo>
                    <a:pt x="609184" y="425232"/>
                  </a:lnTo>
                  <a:lnTo>
                    <a:pt x="590285" y="548076"/>
                  </a:lnTo>
                  <a:lnTo>
                    <a:pt x="491379" y="548076"/>
                  </a:lnTo>
                  <a:lnTo>
                    <a:pt x="491379" y="845424"/>
                  </a:lnTo>
                  <a:cubicBezTo>
                    <a:pt x="694860" y="813925"/>
                    <a:pt x="850463" y="637533"/>
                    <a:pt x="850463" y="425232"/>
                  </a:cubicBezTo>
                  <a:close/>
                </a:path>
              </a:pathLst>
            </a:custGeom>
            <a:solidFill>
              <a:srgbClr val="C77362"/>
            </a:solidFill>
            <a:ln w="6294" cap="flat">
              <a:noFill/>
              <a:prstDash val="solid"/>
              <a:miter/>
            </a:ln>
          </p:spPr>
          <p:txBody>
            <a:bodyPr rtlCol="0" anchor="ctr"/>
            <a:lstStyle/>
            <a:p>
              <a:endParaRPr lang="en-GB"/>
            </a:p>
          </p:txBody>
        </p:sp>
        <p:sp>
          <p:nvSpPr>
            <p:cNvPr id="16" name="Freeform 15">
              <a:extLst>
                <a:ext uri="{FF2B5EF4-FFF2-40B4-BE49-F238E27FC236}">
                  <a16:creationId xmlns:a16="http://schemas.microsoft.com/office/drawing/2014/main" id="{ADCCFE54-A68E-AE4D-ECEE-4A4D60666349}"/>
                </a:ext>
              </a:extLst>
            </p:cNvPr>
            <p:cNvSpPr/>
            <p:nvPr/>
          </p:nvSpPr>
          <p:spPr>
            <a:xfrm>
              <a:off x="6110154" y="2831528"/>
              <a:ext cx="363494" cy="684780"/>
            </a:xfrm>
            <a:custGeom>
              <a:avLst/>
              <a:gdLst>
                <a:gd name="connsiteX0" fmla="*/ 339555 w 363494"/>
                <a:gd name="connsiteY0" fmla="*/ 381764 h 684780"/>
                <a:gd name="connsiteX1" fmla="*/ 358455 w 363494"/>
                <a:gd name="connsiteY1" fmla="*/ 258919 h 684780"/>
                <a:gd name="connsiteX2" fmla="*/ 240650 w 363494"/>
                <a:gd name="connsiteY2" fmla="*/ 258919 h 684780"/>
                <a:gd name="connsiteX3" fmla="*/ 240650 w 363494"/>
                <a:gd name="connsiteY3" fmla="*/ 179542 h 684780"/>
                <a:gd name="connsiteX4" fmla="*/ 309947 w 363494"/>
                <a:gd name="connsiteY4" fmla="*/ 113395 h 684780"/>
                <a:gd name="connsiteX5" fmla="*/ 363494 w 363494"/>
                <a:gd name="connsiteY5" fmla="*/ 113395 h 684780"/>
                <a:gd name="connsiteX6" fmla="*/ 363494 w 363494"/>
                <a:gd name="connsiteY6" fmla="*/ 8190 h 684780"/>
                <a:gd name="connsiteX7" fmla="*/ 268368 w 363494"/>
                <a:gd name="connsiteY7" fmla="*/ 0 h 684780"/>
                <a:gd name="connsiteX8" fmla="*/ 107725 w 363494"/>
                <a:gd name="connsiteY8" fmla="*/ 165683 h 684780"/>
                <a:gd name="connsiteX9" fmla="*/ 107725 w 363494"/>
                <a:gd name="connsiteY9" fmla="*/ 259549 h 684780"/>
                <a:gd name="connsiteX10" fmla="*/ 0 w 363494"/>
                <a:gd name="connsiteY10" fmla="*/ 259549 h 684780"/>
                <a:gd name="connsiteX11" fmla="*/ 0 w 363494"/>
                <a:gd name="connsiteY11" fmla="*/ 382394 h 684780"/>
                <a:gd name="connsiteX12" fmla="*/ 107725 w 363494"/>
                <a:gd name="connsiteY12" fmla="*/ 382394 h 684780"/>
                <a:gd name="connsiteX13" fmla="*/ 107725 w 363494"/>
                <a:gd name="connsiteY13" fmla="*/ 679741 h 684780"/>
                <a:gd name="connsiteX14" fmla="*/ 173873 w 363494"/>
                <a:gd name="connsiteY14" fmla="*/ 684781 h 684780"/>
                <a:gd name="connsiteX15" fmla="*/ 240020 w 363494"/>
                <a:gd name="connsiteY15" fmla="*/ 679741 h 684780"/>
                <a:gd name="connsiteX16" fmla="*/ 240020 w 363494"/>
                <a:gd name="connsiteY16" fmla="*/ 382394 h 684780"/>
                <a:gd name="connsiteX17" fmla="*/ 339555 w 363494"/>
                <a:gd name="connsiteY17" fmla="*/ 382394 h 68478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363494" h="684780">
                  <a:moveTo>
                    <a:pt x="339555" y="381764"/>
                  </a:moveTo>
                  <a:lnTo>
                    <a:pt x="358455" y="258919"/>
                  </a:lnTo>
                  <a:lnTo>
                    <a:pt x="240650" y="258919"/>
                  </a:lnTo>
                  <a:lnTo>
                    <a:pt x="240650" y="179542"/>
                  </a:lnTo>
                  <a:cubicBezTo>
                    <a:pt x="240650" y="146154"/>
                    <a:pt x="257029" y="113395"/>
                    <a:pt x="309947" y="113395"/>
                  </a:cubicBezTo>
                  <a:lnTo>
                    <a:pt x="363494" y="113395"/>
                  </a:lnTo>
                  <a:lnTo>
                    <a:pt x="363494" y="8190"/>
                  </a:lnTo>
                  <a:cubicBezTo>
                    <a:pt x="363494" y="8190"/>
                    <a:pt x="314987" y="0"/>
                    <a:pt x="268368" y="0"/>
                  </a:cubicBezTo>
                  <a:cubicBezTo>
                    <a:pt x="171353" y="0"/>
                    <a:pt x="107725" y="58588"/>
                    <a:pt x="107725" y="165683"/>
                  </a:cubicBezTo>
                  <a:lnTo>
                    <a:pt x="107725" y="259549"/>
                  </a:lnTo>
                  <a:lnTo>
                    <a:pt x="0" y="259549"/>
                  </a:lnTo>
                  <a:lnTo>
                    <a:pt x="0" y="382394"/>
                  </a:lnTo>
                  <a:lnTo>
                    <a:pt x="107725" y="382394"/>
                  </a:lnTo>
                  <a:lnTo>
                    <a:pt x="107725" y="679741"/>
                  </a:lnTo>
                  <a:cubicBezTo>
                    <a:pt x="129144" y="682891"/>
                    <a:pt x="151823" y="684781"/>
                    <a:pt x="173873" y="684781"/>
                  </a:cubicBezTo>
                  <a:cubicBezTo>
                    <a:pt x="195922" y="684781"/>
                    <a:pt x="218601" y="682891"/>
                    <a:pt x="240020" y="679741"/>
                  </a:cubicBezTo>
                  <a:lnTo>
                    <a:pt x="240020" y="382394"/>
                  </a:lnTo>
                  <a:lnTo>
                    <a:pt x="339555" y="382394"/>
                  </a:lnTo>
                  <a:close/>
                </a:path>
              </a:pathLst>
            </a:custGeom>
            <a:solidFill>
              <a:srgbClr val="FFFFFF"/>
            </a:solidFill>
            <a:ln w="6294" cap="flat">
              <a:noFill/>
              <a:prstDash val="solid"/>
              <a:miter/>
            </a:ln>
          </p:spPr>
          <p:txBody>
            <a:bodyPr rtlCol="0" anchor="ctr"/>
            <a:lstStyle/>
            <a:p>
              <a:endParaRPr lang="en-GB"/>
            </a:p>
          </p:txBody>
        </p:sp>
      </p:grpSp>
      <p:grpSp>
        <p:nvGrpSpPr>
          <p:cNvPr id="5" name="Group 4">
            <a:extLst>
              <a:ext uri="{FF2B5EF4-FFF2-40B4-BE49-F238E27FC236}">
                <a16:creationId xmlns:a16="http://schemas.microsoft.com/office/drawing/2014/main" id="{A2451383-3341-3804-8D74-719D41BD8487}"/>
              </a:ext>
            </a:extLst>
          </p:cNvPr>
          <p:cNvGrpSpPr/>
          <p:nvPr/>
        </p:nvGrpSpPr>
        <p:grpSpPr>
          <a:xfrm>
            <a:off x="584215" y="8876521"/>
            <a:ext cx="452120" cy="452120"/>
            <a:chOff x="4815819" y="2665216"/>
            <a:chExt cx="1074283" cy="1074283"/>
          </a:xfrm>
        </p:grpSpPr>
        <p:sp>
          <p:nvSpPr>
            <p:cNvPr id="7" name="Freeform 6">
              <a:extLst>
                <a:ext uri="{FF2B5EF4-FFF2-40B4-BE49-F238E27FC236}">
                  <a16:creationId xmlns:a16="http://schemas.microsoft.com/office/drawing/2014/main" id="{02A3ABF4-769A-B15D-D8D7-0761DD064DB5}"/>
                </a:ext>
              </a:extLst>
            </p:cNvPr>
            <p:cNvSpPr/>
            <p:nvPr/>
          </p:nvSpPr>
          <p:spPr>
            <a:xfrm>
              <a:off x="4815819" y="2665216"/>
              <a:ext cx="1074283" cy="1074283"/>
            </a:xfrm>
            <a:custGeom>
              <a:avLst/>
              <a:gdLst>
                <a:gd name="connsiteX0" fmla="*/ 850464 w 850463"/>
                <a:gd name="connsiteY0" fmla="*/ 425232 h 850463"/>
                <a:gd name="connsiteX1" fmla="*/ 425232 w 850463"/>
                <a:gd name="connsiteY1" fmla="*/ 850464 h 850463"/>
                <a:gd name="connsiteX2" fmla="*/ 0 w 850463"/>
                <a:gd name="connsiteY2" fmla="*/ 425232 h 850463"/>
                <a:gd name="connsiteX3" fmla="*/ 425232 w 850463"/>
                <a:gd name="connsiteY3" fmla="*/ 0 h 850463"/>
                <a:gd name="connsiteX4" fmla="*/ 850464 w 850463"/>
                <a:gd name="connsiteY4" fmla="*/ 425232 h 85046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50463" h="850463">
                  <a:moveTo>
                    <a:pt x="850464" y="425232"/>
                  </a:moveTo>
                  <a:cubicBezTo>
                    <a:pt x="850464" y="660081"/>
                    <a:pt x="660081" y="850464"/>
                    <a:pt x="425232" y="850464"/>
                  </a:cubicBezTo>
                  <a:cubicBezTo>
                    <a:pt x="190383" y="850464"/>
                    <a:pt x="0" y="660081"/>
                    <a:pt x="0" y="425232"/>
                  </a:cubicBezTo>
                  <a:cubicBezTo>
                    <a:pt x="0" y="190383"/>
                    <a:pt x="190383" y="0"/>
                    <a:pt x="425232" y="0"/>
                  </a:cubicBezTo>
                  <a:cubicBezTo>
                    <a:pt x="660081" y="0"/>
                    <a:pt x="850464" y="190383"/>
                    <a:pt x="850464" y="425232"/>
                  </a:cubicBezTo>
                  <a:close/>
                </a:path>
              </a:pathLst>
            </a:custGeom>
            <a:solidFill>
              <a:srgbClr val="C77362"/>
            </a:solidFill>
            <a:ln w="6294" cap="flat">
              <a:noFill/>
              <a:prstDash val="solid"/>
              <a:miter/>
            </a:ln>
          </p:spPr>
          <p:txBody>
            <a:bodyPr rtlCol="0" anchor="ctr"/>
            <a:lstStyle/>
            <a:p>
              <a:endParaRPr lang="en-GB"/>
            </a:p>
          </p:txBody>
        </p:sp>
        <p:grpSp>
          <p:nvGrpSpPr>
            <p:cNvPr id="8" name="Group 7">
              <a:extLst>
                <a:ext uri="{FF2B5EF4-FFF2-40B4-BE49-F238E27FC236}">
                  <a16:creationId xmlns:a16="http://schemas.microsoft.com/office/drawing/2014/main" id="{7F8D4BB8-7074-97A4-37B0-87B44C16277E}"/>
                </a:ext>
              </a:extLst>
            </p:cNvPr>
            <p:cNvGrpSpPr/>
            <p:nvPr/>
          </p:nvGrpSpPr>
          <p:grpSpPr>
            <a:xfrm>
              <a:off x="5024442" y="2852774"/>
              <a:ext cx="685139" cy="655838"/>
              <a:chOff x="5024442" y="2852774"/>
              <a:chExt cx="685139" cy="655838"/>
            </a:xfrm>
          </p:grpSpPr>
          <p:sp>
            <p:nvSpPr>
              <p:cNvPr id="9" name="Freeform 8">
                <a:extLst>
                  <a:ext uri="{FF2B5EF4-FFF2-40B4-BE49-F238E27FC236}">
                    <a16:creationId xmlns:a16="http://schemas.microsoft.com/office/drawing/2014/main" id="{11E686EE-02C2-A777-F162-8702ACBADE5F}"/>
                  </a:ext>
                </a:extLst>
              </p:cNvPr>
              <p:cNvSpPr/>
              <p:nvPr/>
            </p:nvSpPr>
            <p:spPr>
              <a:xfrm>
                <a:off x="5261536" y="3055400"/>
                <a:ext cx="448045" cy="453212"/>
              </a:xfrm>
              <a:custGeom>
                <a:avLst/>
                <a:gdLst>
                  <a:gd name="connsiteX0" fmla="*/ 0 w 448045"/>
                  <a:gd name="connsiteY0" fmla="*/ 452676 h 453212"/>
                  <a:gd name="connsiteX1" fmla="*/ 0 w 448045"/>
                  <a:gd name="connsiteY1" fmla="*/ 10629 h 453212"/>
                  <a:gd name="connsiteX2" fmla="*/ 146311 w 448045"/>
                  <a:gd name="connsiteY2" fmla="*/ 10629 h 453212"/>
                  <a:gd name="connsiteX3" fmla="*/ 146311 w 448045"/>
                  <a:gd name="connsiteY3" fmla="*/ 72248 h 453212"/>
                  <a:gd name="connsiteX4" fmla="*/ 146847 w 448045"/>
                  <a:gd name="connsiteY4" fmla="*/ 72248 h 453212"/>
                  <a:gd name="connsiteX5" fmla="*/ 148455 w 448045"/>
                  <a:gd name="connsiteY5" fmla="*/ 70104 h 453212"/>
                  <a:gd name="connsiteX6" fmla="*/ 191330 w 448045"/>
                  <a:gd name="connsiteY6" fmla="*/ 24560 h 453212"/>
                  <a:gd name="connsiteX7" fmla="*/ 255107 w 448045"/>
                  <a:gd name="connsiteY7" fmla="*/ 1520 h 453212"/>
                  <a:gd name="connsiteX8" fmla="*/ 337642 w 448045"/>
                  <a:gd name="connsiteY8" fmla="*/ 9021 h 453212"/>
                  <a:gd name="connsiteX9" fmla="*/ 428751 w 448045"/>
                  <a:gd name="connsiteY9" fmla="*/ 93680 h 453212"/>
                  <a:gd name="connsiteX10" fmla="*/ 446437 w 448045"/>
                  <a:gd name="connsiteY10" fmla="*/ 163872 h 453212"/>
                  <a:gd name="connsiteX11" fmla="*/ 448045 w 448045"/>
                  <a:gd name="connsiteY11" fmla="*/ 204594 h 453212"/>
                  <a:gd name="connsiteX12" fmla="*/ 448045 w 448045"/>
                  <a:gd name="connsiteY12" fmla="*/ 449461 h 453212"/>
                  <a:gd name="connsiteX13" fmla="*/ 448045 w 448045"/>
                  <a:gd name="connsiteY13" fmla="*/ 453212 h 453212"/>
                  <a:gd name="connsiteX14" fmla="*/ 301198 w 448045"/>
                  <a:gd name="connsiteY14" fmla="*/ 453212 h 453212"/>
                  <a:gd name="connsiteX15" fmla="*/ 301198 w 448045"/>
                  <a:gd name="connsiteY15" fmla="*/ 449461 h 453212"/>
                  <a:gd name="connsiteX16" fmla="*/ 301198 w 448045"/>
                  <a:gd name="connsiteY16" fmla="*/ 214239 h 453212"/>
                  <a:gd name="connsiteX17" fmla="*/ 291551 w 448045"/>
                  <a:gd name="connsiteY17" fmla="*/ 159050 h 453212"/>
                  <a:gd name="connsiteX18" fmla="*/ 232598 w 448045"/>
                  <a:gd name="connsiteY18" fmla="*/ 117256 h 453212"/>
                  <a:gd name="connsiteX19" fmla="*/ 152743 w 448045"/>
                  <a:gd name="connsiteY19" fmla="*/ 167087 h 453212"/>
                  <a:gd name="connsiteX20" fmla="*/ 146311 w 448045"/>
                  <a:gd name="connsiteY20" fmla="*/ 204058 h 453212"/>
                  <a:gd name="connsiteX21" fmla="*/ 146311 w 448045"/>
                  <a:gd name="connsiteY21" fmla="*/ 449461 h 453212"/>
                  <a:gd name="connsiteX22" fmla="*/ 146311 w 448045"/>
                  <a:gd name="connsiteY22" fmla="*/ 453212 h 453212"/>
                  <a:gd name="connsiteX23" fmla="*/ 0 w 448045"/>
                  <a:gd name="connsiteY23" fmla="*/ 452676 h 4532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448045" h="453212">
                    <a:moveTo>
                      <a:pt x="0" y="452676"/>
                    </a:moveTo>
                    <a:cubicBezTo>
                      <a:pt x="0" y="305327"/>
                      <a:pt x="0" y="157978"/>
                      <a:pt x="0" y="10629"/>
                    </a:cubicBezTo>
                    <a:cubicBezTo>
                      <a:pt x="48770" y="10629"/>
                      <a:pt x="97541" y="10629"/>
                      <a:pt x="146311" y="10629"/>
                    </a:cubicBezTo>
                    <a:cubicBezTo>
                      <a:pt x="146311" y="30990"/>
                      <a:pt x="146311" y="51351"/>
                      <a:pt x="146311" y="72248"/>
                    </a:cubicBezTo>
                    <a:cubicBezTo>
                      <a:pt x="146311" y="72248"/>
                      <a:pt x="146847" y="72248"/>
                      <a:pt x="146847" y="72248"/>
                    </a:cubicBezTo>
                    <a:cubicBezTo>
                      <a:pt x="147383" y="71712"/>
                      <a:pt x="147919" y="70640"/>
                      <a:pt x="148455" y="70104"/>
                    </a:cubicBezTo>
                    <a:cubicBezTo>
                      <a:pt x="160246" y="52422"/>
                      <a:pt x="174180" y="36884"/>
                      <a:pt x="191330" y="24560"/>
                    </a:cubicBezTo>
                    <a:cubicBezTo>
                      <a:pt x="210624" y="11165"/>
                      <a:pt x="232062" y="4199"/>
                      <a:pt x="255107" y="1520"/>
                    </a:cubicBezTo>
                    <a:cubicBezTo>
                      <a:pt x="282976" y="-1695"/>
                      <a:pt x="310845" y="-87"/>
                      <a:pt x="337642" y="9021"/>
                    </a:cubicBezTo>
                    <a:cubicBezTo>
                      <a:pt x="380517" y="23488"/>
                      <a:pt x="410529" y="52422"/>
                      <a:pt x="428751" y="93680"/>
                    </a:cubicBezTo>
                    <a:cubicBezTo>
                      <a:pt x="438398" y="116184"/>
                      <a:pt x="444294" y="139760"/>
                      <a:pt x="446437" y="163872"/>
                    </a:cubicBezTo>
                    <a:cubicBezTo>
                      <a:pt x="447509" y="177267"/>
                      <a:pt x="448045" y="191198"/>
                      <a:pt x="448045" y="204594"/>
                    </a:cubicBezTo>
                    <a:cubicBezTo>
                      <a:pt x="448045" y="286038"/>
                      <a:pt x="448045" y="368017"/>
                      <a:pt x="448045" y="449461"/>
                    </a:cubicBezTo>
                    <a:cubicBezTo>
                      <a:pt x="448045" y="450533"/>
                      <a:pt x="448045" y="451605"/>
                      <a:pt x="448045" y="453212"/>
                    </a:cubicBezTo>
                    <a:cubicBezTo>
                      <a:pt x="398739" y="453212"/>
                      <a:pt x="349968" y="453212"/>
                      <a:pt x="301198" y="453212"/>
                    </a:cubicBezTo>
                    <a:cubicBezTo>
                      <a:pt x="301198" y="452141"/>
                      <a:pt x="301198" y="451069"/>
                      <a:pt x="301198" y="449461"/>
                    </a:cubicBezTo>
                    <a:cubicBezTo>
                      <a:pt x="301198" y="371232"/>
                      <a:pt x="301198" y="292468"/>
                      <a:pt x="301198" y="214239"/>
                    </a:cubicBezTo>
                    <a:cubicBezTo>
                      <a:pt x="301198" y="195485"/>
                      <a:pt x="299054" y="176732"/>
                      <a:pt x="291551" y="159050"/>
                    </a:cubicBezTo>
                    <a:cubicBezTo>
                      <a:pt x="280832" y="132795"/>
                      <a:pt x="261002" y="118863"/>
                      <a:pt x="232598" y="117256"/>
                    </a:cubicBezTo>
                    <a:cubicBezTo>
                      <a:pt x="196690" y="115113"/>
                      <a:pt x="167749" y="133330"/>
                      <a:pt x="152743" y="167087"/>
                    </a:cubicBezTo>
                    <a:cubicBezTo>
                      <a:pt x="147383" y="178875"/>
                      <a:pt x="146311" y="191198"/>
                      <a:pt x="146311" y="204058"/>
                    </a:cubicBezTo>
                    <a:cubicBezTo>
                      <a:pt x="146311" y="286038"/>
                      <a:pt x="146311" y="368017"/>
                      <a:pt x="146311" y="449461"/>
                    </a:cubicBezTo>
                    <a:cubicBezTo>
                      <a:pt x="146311" y="450533"/>
                      <a:pt x="146311" y="451605"/>
                      <a:pt x="146311" y="453212"/>
                    </a:cubicBezTo>
                    <a:cubicBezTo>
                      <a:pt x="98077" y="452676"/>
                      <a:pt x="48770" y="452676"/>
                      <a:pt x="0" y="452676"/>
                    </a:cubicBezTo>
                    <a:close/>
                  </a:path>
                </a:pathLst>
              </a:custGeom>
              <a:solidFill>
                <a:schemeClr val="bg1"/>
              </a:solidFill>
              <a:ln w="5347" cap="flat">
                <a:noFill/>
                <a:prstDash val="solid"/>
                <a:miter/>
              </a:ln>
            </p:spPr>
            <p:txBody>
              <a:bodyPr rtlCol="0" anchor="ctr"/>
              <a:lstStyle/>
              <a:p>
                <a:endParaRPr lang="en-GB"/>
              </a:p>
            </p:txBody>
          </p:sp>
          <p:sp>
            <p:nvSpPr>
              <p:cNvPr id="11" name="Freeform 10">
                <a:extLst>
                  <a:ext uri="{FF2B5EF4-FFF2-40B4-BE49-F238E27FC236}">
                    <a16:creationId xmlns:a16="http://schemas.microsoft.com/office/drawing/2014/main" id="{331B1CDE-CDEE-AF9F-3645-BF12C18393DA}"/>
                  </a:ext>
                </a:extLst>
              </p:cNvPr>
              <p:cNvSpPr/>
              <p:nvPr/>
            </p:nvSpPr>
            <p:spPr>
              <a:xfrm>
                <a:off x="5033225" y="3066029"/>
                <a:ext cx="146847" cy="442047"/>
              </a:xfrm>
              <a:custGeom>
                <a:avLst/>
                <a:gdLst>
                  <a:gd name="connsiteX0" fmla="*/ 146847 w 146847"/>
                  <a:gd name="connsiteY0" fmla="*/ 0 h 442047"/>
                  <a:gd name="connsiteX1" fmla="*/ 146847 w 146847"/>
                  <a:gd name="connsiteY1" fmla="*/ 442048 h 442047"/>
                  <a:gd name="connsiteX2" fmla="*/ 0 w 146847"/>
                  <a:gd name="connsiteY2" fmla="*/ 442048 h 442047"/>
                  <a:gd name="connsiteX3" fmla="*/ 0 w 146847"/>
                  <a:gd name="connsiteY3" fmla="*/ 0 h 442047"/>
                  <a:gd name="connsiteX4" fmla="*/ 146847 w 146847"/>
                  <a:gd name="connsiteY4" fmla="*/ 0 h 44204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6847" h="442047">
                    <a:moveTo>
                      <a:pt x="146847" y="0"/>
                    </a:moveTo>
                    <a:cubicBezTo>
                      <a:pt x="146847" y="147349"/>
                      <a:pt x="146847" y="294698"/>
                      <a:pt x="146847" y="442048"/>
                    </a:cubicBezTo>
                    <a:cubicBezTo>
                      <a:pt x="98077" y="442048"/>
                      <a:pt x="48771" y="442048"/>
                      <a:pt x="0" y="442048"/>
                    </a:cubicBezTo>
                    <a:cubicBezTo>
                      <a:pt x="0" y="294698"/>
                      <a:pt x="0" y="147349"/>
                      <a:pt x="0" y="0"/>
                    </a:cubicBezTo>
                    <a:cubicBezTo>
                      <a:pt x="48771" y="0"/>
                      <a:pt x="97541" y="0"/>
                      <a:pt x="146847" y="0"/>
                    </a:cubicBezTo>
                    <a:close/>
                  </a:path>
                </a:pathLst>
              </a:custGeom>
              <a:solidFill>
                <a:schemeClr val="bg1"/>
              </a:solidFill>
              <a:ln w="5347" cap="flat">
                <a:noFill/>
                <a:prstDash val="solid"/>
                <a:miter/>
              </a:ln>
            </p:spPr>
            <p:txBody>
              <a:bodyPr rtlCol="0" anchor="ctr"/>
              <a:lstStyle/>
              <a:p>
                <a:endParaRPr lang="en-GB"/>
              </a:p>
            </p:txBody>
          </p:sp>
          <p:sp>
            <p:nvSpPr>
              <p:cNvPr id="12" name="Freeform 11">
                <a:extLst>
                  <a:ext uri="{FF2B5EF4-FFF2-40B4-BE49-F238E27FC236}">
                    <a16:creationId xmlns:a16="http://schemas.microsoft.com/office/drawing/2014/main" id="{2424AFF0-4C3D-49FD-B29F-E0EF5AC297AD}"/>
                  </a:ext>
                </a:extLst>
              </p:cNvPr>
              <p:cNvSpPr/>
              <p:nvPr/>
            </p:nvSpPr>
            <p:spPr>
              <a:xfrm>
                <a:off x="5024442" y="2852774"/>
                <a:ext cx="165330" cy="153521"/>
              </a:xfrm>
              <a:custGeom>
                <a:avLst/>
                <a:gdLst>
                  <a:gd name="connsiteX0" fmla="*/ 83279 w 165330"/>
                  <a:gd name="connsiteY0" fmla="*/ 0 h 153521"/>
                  <a:gd name="connsiteX1" fmla="*/ 122938 w 165330"/>
                  <a:gd name="connsiteY1" fmla="*/ 8573 h 153521"/>
                  <a:gd name="connsiteX2" fmla="*/ 164741 w 165330"/>
                  <a:gd name="connsiteY2" fmla="*/ 68584 h 153521"/>
                  <a:gd name="connsiteX3" fmla="*/ 144912 w 165330"/>
                  <a:gd name="connsiteY3" fmla="*/ 129132 h 153521"/>
                  <a:gd name="connsiteX4" fmla="*/ 101500 w 165330"/>
                  <a:gd name="connsiteY4" fmla="*/ 151636 h 153521"/>
                  <a:gd name="connsiteX5" fmla="*/ 42011 w 165330"/>
                  <a:gd name="connsiteY5" fmla="*/ 144670 h 153521"/>
                  <a:gd name="connsiteX6" fmla="*/ 208 w 165330"/>
                  <a:gd name="connsiteY6" fmla="*/ 71264 h 153521"/>
                  <a:gd name="connsiteX7" fmla="*/ 65057 w 165330"/>
                  <a:gd name="connsiteY7" fmla="*/ 1608 h 153521"/>
                  <a:gd name="connsiteX8" fmla="*/ 83279 w 165330"/>
                  <a:gd name="connsiteY8" fmla="*/ 0 h 15352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65330" h="153521">
                    <a:moveTo>
                      <a:pt x="83279" y="0"/>
                    </a:moveTo>
                    <a:cubicBezTo>
                      <a:pt x="97213" y="536"/>
                      <a:pt x="110611" y="2679"/>
                      <a:pt x="122938" y="8573"/>
                    </a:cubicBezTo>
                    <a:cubicBezTo>
                      <a:pt x="148127" y="20897"/>
                      <a:pt x="161526" y="41258"/>
                      <a:pt x="164741" y="68584"/>
                    </a:cubicBezTo>
                    <a:cubicBezTo>
                      <a:pt x="167421" y="91624"/>
                      <a:pt x="160990" y="112521"/>
                      <a:pt x="144912" y="129132"/>
                    </a:cubicBezTo>
                    <a:cubicBezTo>
                      <a:pt x="133121" y="141455"/>
                      <a:pt x="118115" y="148421"/>
                      <a:pt x="101500" y="151636"/>
                    </a:cubicBezTo>
                    <a:cubicBezTo>
                      <a:pt x="81135" y="155386"/>
                      <a:pt x="61305" y="153779"/>
                      <a:pt x="42011" y="144670"/>
                    </a:cubicBezTo>
                    <a:cubicBezTo>
                      <a:pt x="12534" y="130739"/>
                      <a:pt x="-1936" y="101805"/>
                      <a:pt x="208" y="71264"/>
                    </a:cubicBezTo>
                    <a:cubicBezTo>
                      <a:pt x="2352" y="35900"/>
                      <a:pt x="27005" y="8037"/>
                      <a:pt x="65057" y="1608"/>
                    </a:cubicBezTo>
                    <a:cubicBezTo>
                      <a:pt x="70952" y="536"/>
                      <a:pt x="76847" y="536"/>
                      <a:pt x="83279" y="0"/>
                    </a:cubicBezTo>
                    <a:close/>
                  </a:path>
                </a:pathLst>
              </a:custGeom>
              <a:solidFill>
                <a:schemeClr val="bg1"/>
              </a:solidFill>
              <a:ln w="5347" cap="flat">
                <a:noFill/>
                <a:prstDash val="solid"/>
                <a:miter/>
              </a:ln>
            </p:spPr>
            <p:txBody>
              <a:bodyPr rtlCol="0" anchor="ctr"/>
              <a:lstStyle/>
              <a:p>
                <a:endParaRPr lang="en-GB"/>
              </a:p>
            </p:txBody>
          </p:sp>
        </p:grpSp>
      </p:grpSp>
      <p:sp>
        <p:nvSpPr>
          <p:cNvPr id="6" name="Text Placeholder 5">
            <a:extLst>
              <a:ext uri="{FF2B5EF4-FFF2-40B4-BE49-F238E27FC236}">
                <a16:creationId xmlns:a16="http://schemas.microsoft.com/office/drawing/2014/main" id="{541553B2-0618-67A9-41CF-B3D8263EC776}"/>
              </a:ext>
            </a:extLst>
          </p:cNvPr>
          <p:cNvSpPr>
            <a:spLocks noGrp="1"/>
          </p:cNvSpPr>
          <p:nvPr>
            <p:ph type="body" sz="quarter" idx="61"/>
          </p:nvPr>
        </p:nvSpPr>
        <p:spPr>
          <a:xfrm>
            <a:off x="2981739" y="7964830"/>
            <a:ext cx="4577936" cy="671785"/>
          </a:xfrm>
          <a:solidFill>
            <a:srgbClr val="B5B285"/>
          </a:solidFill>
        </p:spPr>
        <p:txBody>
          <a:bodyPr/>
          <a:lstStyle/>
          <a:p>
            <a:r>
              <a:rPr lang="en-US" b="0" dirty="0" err="1"/>
              <a:t>www.</a:t>
            </a:r>
            <a:r>
              <a:rPr lang="en-US" dirty="0" err="1"/>
              <a:t>uplifttourism</a:t>
            </a:r>
            <a:r>
              <a:rPr lang="en-US" b="0" dirty="0" err="1"/>
              <a:t>.eu</a:t>
            </a:r>
            <a:r>
              <a:rPr lang="en-US" b="0" dirty="0"/>
              <a:t> </a:t>
            </a:r>
          </a:p>
        </p:txBody>
      </p:sp>
    </p:spTree>
    <p:extLst>
      <p:ext uri="{BB962C8B-B14F-4D97-AF65-F5344CB8AC3E}">
        <p14:creationId xmlns:p14="http://schemas.microsoft.com/office/powerpoint/2010/main" val="3150169489"/>
      </p:ext>
    </p:extLst>
  </p:cSld>
  <p:clrMapOvr>
    <a:masterClrMapping/>
  </p:clrMapOvr>
</p:sld>
</file>

<file path=ppt/theme/theme1.xml><?xml version="1.0" encoding="utf-8"?>
<a:theme xmlns:a="http://schemas.openxmlformats.org/drawingml/2006/main" name="Office Theme">
  <a:themeElements>
    <a:clrScheme name="Office Them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lcf76f155ced4ddcb4097134ff3c332f xmlns="7ee6de51-e850-49fe-86f4-8f0b773bb6d0">
      <Terms xmlns="http://schemas.microsoft.com/office/infopath/2007/PartnerControls"/>
    </lcf76f155ced4ddcb4097134ff3c332f>
    <TaxCatchAll xmlns="6894a4e2-b643-4120-b0bb-a67e511f89e2" xsi:nil="true"/>
  </documentManagement>
</p:properties>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ct:contentTypeSchema xmlns:ct="http://schemas.microsoft.com/office/2006/metadata/contentType" xmlns:ma="http://schemas.microsoft.com/office/2006/metadata/properties/metaAttributes" ct:_="" ma:_="" ma:contentTypeName="Document" ma:contentTypeID="0x0101004FCAF869BB00C244A8CB5B33EEAD0F71" ma:contentTypeVersion="13" ma:contentTypeDescription="Create a new document." ma:contentTypeScope="" ma:versionID="8114ca3b6126e50f00199d4540e857f4">
  <xsd:schema xmlns:xsd="http://www.w3.org/2001/XMLSchema" xmlns:xs="http://www.w3.org/2001/XMLSchema" xmlns:p="http://schemas.microsoft.com/office/2006/metadata/properties" xmlns:ns2="7ee6de51-e850-49fe-86f4-8f0b773bb6d0" xmlns:ns3="6894a4e2-b643-4120-b0bb-a67e511f89e2" targetNamespace="http://schemas.microsoft.com/office/2006/metadata/properties" ma:root="true" ma:fieldsID="77085ac5676ca58ca448d6abdc07567a" ns2:_="" ns3:_="">
    <xsd:import namespace="7ee6de51-e850-49fe-86f4-8f0b773bb6d0"/>
    <xsd:import namespace="6894a4e2-b643-4120-b0bb-a67e511f89e2"/>
    <xsd:element name="properties">
      <xsd:complexType>
        <xsd:sequence>
          <xsd:element name="documentManagement">
            <xsd:complexType>
              <xsd:all>
                <xsd:element ref="ns2:MediaServiceMetadata" minOccurs="0"/>
                <xsd:element ref="ns2:MediaServiceFastMetadata" minOccurs="0"/>
                <xsd:element ref="ns2:MediaServiceSearchProperties" minOccurs="0"/>
                <xsd:element ref="ns2:MediaServiceObjectDetectorVersions" minOccurs="0"/>
                <xsd:element ref="ns2:lcf76f155ced4ddcb4097134ff3c332f" minOccurs="0"/>
                <xsd:element ref="ns3:TaxCatchAll" minOccurs="0"/>
                <xsd:element ref="ns2:MediaServiceDateTaken" minOccurs="0"/>
                <xsd:element ref="ns2:MediaServiceOCR" minOccurs="0"/>
                <xsd:element ref="ns2:MediaServiceGenerationTime" minOccurs="0"/>
                <xsd:element ref="ns2:MediaServiceEventHashCode" minOccurs="0"/>
                <xsd:element ref="ns2:MediaServiceLocation" minOccurs="0"/>
                <xsd:element ref="ns2:MediaLengthInSecond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7ee6de51-e850-49fe-86f4-8f0b773bb6d0"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SearchProperties" ma:index="10" nillable="true" ma:displayName="MediaServiceSearchProperties" ma:hidden="true" ma:internalName="MediaServiceSearchProperties" ma:readOnly="true">
      <xsd:simpleType>
        <xsd:restriction base="dms:Note"/>
      </xsd:simpleType>
    </xsd:element>
    <xsd:element name="MediaServiceObjectDetectorVersions" ma:index="11" nillable="true" ma:displayName="MediaServiceObjectDetectorVersions" ma:hidden="true" ma:indexed="true" ma:internalName="MediaServiceObjectDetectorVersions" ma:readOnly="true">
      <xsd:simpleType>
        <xsd:restriction base="dms:Text"/>
      </xsd:simpleType>
    </xsd:element>
    <xsd:element name="lcf76f155ced4ddcb4097134ff3c332f" ma:index="13" nillable="true" ma:taxonomy="true" ma:internalName="lcf76f155ced4ddcb4097134ff3c332f" ma:taxonomyFieldName="MediaServiceImageTags" ma:displayName="Image Tags" ma:readOnly="false" ma:fieldId="{5cf76f15-5ced-4ddc-b409-7134ff3c332f}" ma:taxonomyMulti="true" ma:sspId="eea1d401-ac04-46f1-9878-c8838732bb87" ma:termSetId="09814cd3-568e-fe90-9814-8d621ff8fb84" ma:anchorId="fba54fb3-c3e1-fe81-a776-ca4b69148c4d" ma:open="true" ma:isKeyword="false">
      <xsd:complexType>
        <xsd:sequence>
          <xsd:element ref="pc:Terms" minOccurs="0" maxOccurs="1"/>
        </xsd:sequence>
      </xsd:complexType>
    </xsd:element>
    <xsd:element name="MediaServiceDateTaken" ma:index="15" nillable="true" ma:displayName="MediaServiceDateTaken" ma:hidden="true" ma:indexed="true" ma:internalName="MediaServiceDateTaken" ma:readOnly="true">
      <xsd:simpleType>
        <xsd:restriction base="dms:Text"/>
      </xsd:simpleType>
    </xsd:element>
    <xsd:element name="MediaServiceOCR" ma:index="16" nillable="true" ma:displayName="Extracted Text" ma:internalName="MediaServiceOCR" ma:readOnly="true">
      <xsd:simpleType>
        <xsd:restriction base="dms:Note">
          <xsd:maxLength value="255"/>
        </xsd:restriction>
      </xsd:simpleType>
    </xsd:element>
    <xsd:element name="MediaServiceGenerationTime" ma:index="17" nillable="true" ma:displayName="MediaServiceGenerationTime" ma:hidden="true" ma:internalName="MediaServiceGenerationTime" ma:readOnly="true">
      <xsd:simpleType>
        <xsd:restriction base="dms:Text"/>
      </xsd:simpleType>
    </xsd:element>
    <xsd:element name="MediaServiceEventHashCode" ma:index="18" nillable="true" ma:displayName="MediaServiceEventHashCode" ma:hidden="true" ma:internalName="MediaServiceEventHashCode" ma:readOnly="true">
      <xsd:simpleType>
        <xsd:restriction base="dms:Text"/>
      </xsd:simpleType>
    </xsd:element>
    <xsd:element name="MediaServiceLocation" ma:index="19" nillable="true" ma:displayName="Location" ma:indexed="true" ma:internalName="MediaServiceLocation" ma:readOnly="true">
      <xsd:simpleType>
        <xsd:restriction base="dms:Text"/>
      </xsd:simpleType>
    </xsd:element>
    <xsd:element name="MediaLengthInSeconds" ma:index="20" nillable="true" ma:displayName="MediaLengthInSeconds" ma:hidden="true" ma:internalName="MediaLengthInSeconds" ma:readOnly="true">
      <xsd:simpleType>
        <xsd:restriction base="dms:Unknown"/>
      </xsd:simpleType>
    </xsd:element>
  </xsd:schema>
  <xsd:schema xmlns:xsd="http://www.w3.org/2001/XMLSchema" xmlns:xs="http://www.w3.org/2001/XMLSchema" xmlns:dms="http://schemas.microsoft.com/office/2006/documentManagement/types" xmlns:pc="http://schemas.microsoft.com/office/infopath/2007/PartnerControls" targetNamespace="6894a4e2-b643-4120-b0bb-a67e511f89e2" elementFormDefault="qualified">
    <xsd:import namespace="http://schemas.microsoft.com/office/2006/documentManagement/types"/>
    <xsd:import namespace="http://schemas.microsoft.com/office/infopath/2007/PartnerControls"/>
    <xsd:element name="TaxCatchAll" ma:index="14" nillable="true" ma:displayName="Taxonomy Catch All Column" ma:hidden="true" ma:list="{868fa0f5-afe0-46a9-9df1-2217c48143b3}" ma:internalName="TaxCatchAll" ma:showField="CatchAllData" ma:web="6894a4e2-b643-4120-b0bb-a67e511f89e2">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193A7C23-68DA-46C4-99BF-DD057C64461D}">
  <ds:schemaRefs>
    <ds:schemaRef ds:uri="http://schemas.microsoft.com/office/2006/metadata/properties"/>
    <ds:schemaRef ds:uri="http://schemas.microsoft.com/office/infopath/2007/PartnerControls"/>
    <ds:schemaRef ds:uri="7ee6de51-e850-49fe-86f4-8f0b773bb6d0"/>
    <ds:schemaRef ds:uri="6894a4e2-b643-4120-b0bb-a67e511f89e2"/>
  </ds:schemaRefs>
</ds:datastoreItem>
</file>

<file path=customXml/itemProps2.xml><?xml version="1.0" encoding="utf-8"?>
<ds:datastoreItem xmlns:ds="http://schemas.openxmlformats.org/officeDocument/2006/customXml" ds:itemID="{0833C545-FF42-4084-8BAB-983588BAF41B}">
  <ds:schemaRefs>
    <ds:schemaRef ds:uri="http://schemas.microsoft.com/sharepoint/v3/contenttype/forms"/>
  </ds:schemaRefs>
</ds:datastoreItem>
</file>

<file path=customXml/itemProps3.xml><?xml version="1.0" encoding="utf-8"?>
<ds:datastoreItem xmlns:ds="http://schemas.openxmlformats.org/officeDocument/2006/customXml" ds:itemID="{C2498775-DA4C-4E6C-9314-3DBFB8A9EC60}">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7ee6de51-e850-49fe-86f4-8f0b773bb6d0"/>
    <ds:schemaRef ds:uri="6894a4e2-b643-4120-b0bb-a67e511f89e2"/>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Props/app.xml><?xml version="1.0" encoding="utf-8"?>
<Properties xmlns="http://schemas.openxmlformats.org/officeDocument/2006/extended-properties" xmlns:vt="http://schemas.openxmlformats.org/officeDocument/2006/docPropsVTypes">
  <Template/>
  <TotalTime>14515</TotalTime>
  <Words>4740</Words>
  <Application>Microsoft Office PowerPoint</Application>
  <PresentationFormat>Po meri</PresentationFormat>
  <Paragraphs>475</Paragraphs>
  <Slides>26</Slides>
  <Notes>0</Notes>
  <HiddenSlides>0</HiddenSlides>
  <MMClips>0</MMClips>
  <ScaleCrop>false</ScaleCrop>
  <HeadingPairs>
    <vt:vector size="4" baseType="variant">
      <vt:variant>
        <vt:lpstr>Tema</vt:lpstr>
      </vt:variant>
      <vt:variant>
        <vt:i4>1</vt:i4>
      </vt:variant>
      <vt:variant>
        <vt:lpstr>Naslovi diapozitivov</vt:lpstr>
      </vt:variant>
      <vt:variant>
        <vt:i4>26</vt:i4>
      </vt:variant>
    </vt:vector>
  </HeadingPairs>
  <TitlesOfParts>
    <vt:vector size="27" baseType="lpstr">
      <vt:lpstr>Office Theme</vt:lpstr>
      <vt:lpstr>PowerPointova predstavitev</vt:lpstr>
      <vt:lpstr>PowerPointova predstavitev</vt:lpstr>
      <vt:lpstr>PowerPointova predstavitev</vt:lpstr>
      <vt:lpstr>PowerPointova predstavitev</vt:lpstr>
      <vt:lpstr>PowerPointova predstavitev</vt:lpstr>
      <vt:lpstr>PowerPointova predstavitev</vt:lpstr>
      <vt:lpstr>PowerPointova predstavitev</vt:lpstr>
      <vt:lpstr>PowerPointova predstavitev</vt:lpstr>
      <vt:lpstr>PowerPointova predstavitev</vt:lpstr>
      <vt:lpstr>PowerPointova predstavitev</vt:lpstr>
      <vt:lpstr>PowerPointova predstavitev</vt:lpstr>
      <vt:lpstr>PowerPointova predstavitev</vt:lpstr>
      <vt:lpstr>PowerPointova predstavitev</vt:lpstr>
      <vt:lpstr>PowerPointova predstavitev</vt:lpstr>
      <vt:lpstr>PowerPointova predstavitev</vt:lpstr>
      <vt:lpstr>PowerPointova predstavitev</vt:lpstr>
      <vt:lpstr>PowerPointova predstavitev</vt:lpstr>
      <vt:lpstr>PowerPointova predstavitev</vt:lpstr>
      <vt:lpstr>PowerPointova predstavitev</vt:lpstr>
      <vt:lpstr>PowerPointova predstavitev</vt:lpstr>
      <vt:lpstr>PowerPointova predstavitev</vt:lpstr>
      <vt:lpstr>PowerPointova predstavitev</vt:lpstr>
      <vt:lpstr>PowerPointova predstavitev</vt:lpstr>
      <vt:lpstr>PowerPointova predstavitev</vt:lpstr>
      <vt:lpstr>PowerPointova predstavitev</vt:lpstr>
      <vt:lpstr>PowerPointova predstavitev</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Mert Özmutaf</dc:creator>
  <cp:lastModifiedBy>Laura Magan (MMS,Ireland)</cp:lastModifiedBy>
  <cp:revision>347</cp:revision>
  <dcterms:created xsi:type="dcterms:W3CDTF">2018-08-04T19:06:08Z</dcterms:created>
  <dcterms:modified xsi:type="dcterms:W3CDTF">2026-03-25T10:58:29Z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0x0101004FCAF869BB00C244A8CB5B33EEAD0F71</vt:lpwstr>
  </property>
  <property fmtid="{D5CDD505-2E9C-101B-9397-08002B2CF9AE}" pid="3" name="MediaServiceImageTags">
    <vt:lpwstr/>
  </property>
</Properties>
</file>